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9" r:id="rId1"/>
    <p:sldMasterId id="2147484772" r:id="rId2"/>
    <p:sldMasterId id="2147484784" r:id="rId3"/>
  </p:sldMasterIdLst>
  <p:notesMasterIdLst>
    <p:notesMasterId r:id="rId37"/>
  </p:notesMasterIdLst>
  <p:handoutMasterIdLst>
    <p:handoutMasterId r:id="rId38"/>
  </p:handoutMasterIdLst>
  <p:sldIdLst>
    <p:sldId id="272" r:id="rId4"/>
    <p:sldId id="303" r:id="rId5"/>
    <p:sldId id="381" r:id="rId6"/>
    <p:sldId id="368" r:id="rId7"/>
    <p:sldId id="304" r:id="rId8"/>
    <p:sldId id="321" r:id="rId9"/>
    <p:sldId id="385" r:id="rId10"/>
    <p:sldId id="370" r:id="rId11"/>
    <p:sldId id="343" r:id="rId12"/>
    <p:sldId id="374" r:id="rId13"/>
    <p:sldId id="373" r:id="rId14"/>
    <p:sldId id="280" r:id="rId15"/>
    <p:sldId id="320" r:id="rId16"/>
    <p:sldId id="306" r:id="rId17"/>
    <p:sldId id="319" r:id="rId18"/>
    <p:sldId id="313" r:id="rId19"/>
    <p:sldId id="376" r:id="rId20"/>
    <p:sldId id="377" r:id="rId21"/>
    <p:sldId id="375" r:id="rId22"/>
    <p:sldId id="366" r:id="rId23"/>
    <p:sldId id="378" r:id="rId24"/>
    <p:sldId id="379" r:id="rId25"/>
    <p:sldId id="278" r:id="rId26"/>
    <p:sldId id="308" r:id="rId27"/>
    <p:sldId id="324" r:id="rId28"/>
    <p:sldId id="261" r:id="rId29"/>
    <p:sldId id="384" r:id="rId30"/>
    <p:sldId id="380" r:id="rId31"/>
    <p:sldId id="265" r:id="rId32"/>
    <p:sldId id="274" r:id="rId33"/>
    <p:sldId id="383" r:id="rId34"/>
    <p:sldId id="382" r:id="rId35"/>
    <p:sldId id="367" r:id="rId36"/>
  </p:sldIdLst>
  <p:sldSz cx="9144000" cy="6858000" type="screen4x3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99"/>
    <a:srgbClr val="FDFDFD"/>
    <a:srgbClr val="2E5692"/>
    <a:srgbClr val="DDDDDD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28" autoAdjust="0"/>
  </p:normalViewPr>
  <p:slideViewPr>
    <p:cSldViewPr>
      <p:cViewPr varScale="1">
        <p:scale>
          <a:sx n="70" d="100"/>
          <a:sy n="70" d="100"/>
        </p:scale>
        <p:origin x="117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448927569888191E-2"/>
          <c:y val="7.4074148244421253E-2"/>
          <c:w val="0.90084388185654007"/>
          <c:h val="0.746031746031746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527374112900207E-3"/>
                  <c:y val="-4.61857492621815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36-42C3-93EA-156E1844C782}"/>
                </c:ext>
              </c:extLst>
            </c:dLbl>
            <c:dLbl>
              <c:idx val="1"/>
              <c:layout>
                <c:manualLayout>
                  <c:x val="3.7089631411389556E-3"/>
                  <c:y val="3.11912557803624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36-42C3-93EA-156E1844C782}"/>
                </c:ext>
              </c:extLst>
            </c:dLbl>
            <c:dLbl>
              <c:idx val="2"/>
              <c:layout>
                <c:manualLayout>
                  <c:x val="8.3844654395917335E-3"/>
                  <c:y val="6.526541671631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36-42C3-93EA-156E1844C782}"/>
                </c:ext>
              </c:extLst>
            </c:dLbl>
            <c:dLbl>
              <c:idx val="3"/>
              <c:layout>
                <c:manualLayout>
                  <c:x val="6.1476135776735242E-3"/>
                  <c:y val="-7.3234680968022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D36-42C3-93EA-156E1844C782}"/>
                </c:ext>
              </c:extLst>
            </c:dLbl>
            <c:dLbl>
              <c:idx val="4"/>
              <c:layout>
                <c:manualLayout>
                  <c:x val="2.6723715882664926E-3"/>
                  <c:y val="-9.45414809617722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D36-42C3-93EA-156E1844C782}"/>
                </c:ext>
              </c:extLst>
            </c:dLbl>
            <c:dLbl>
              <c:idx val="5"/>
              <c:layout>
                <c:manualLayout>
                  <c:x val="1.9236122834090255E-3"/>
                  <c:y val="2.156887190566592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D36-42C3-93EA-156E1844C782}"/>
                </c:ext>
              </c:extLst>
            </c:dLbl>
            <c:dLbl>
              <c:idx val="6"/>
              <c:layout>
                <c:manualLayout>
                  <c:x val="2.0229206263010229E-3"/>
                  <c:y val="-3.17646340719045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63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CD36-42C3-93EA-156E1844C782}"/>
                </c:ext>
              </c:extLst>
            </c:dLbl>
            <c:dLbl>
              <c:idx val="10"/>
              <c:layout>
                <c:manualLayout>
                  <c:x val="5.46448165805855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AC-4B20-BCCA-891828AD85B4}"/>
                </c:ext>
              </c:extLst>
            </c:dLbl>
            <c:dLbl>
              <c:idx val="12"/>
              <c:layout>
                <c:manualLayout>
                  <c:x val="1.7727294827717515E-4"/>
                  <c:y val="-2.8151717011320587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D36-42C3-93EA-156E1844C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Sheet1!$B$1:$Y$1</c:f>
              <c:numCache>
                <c:formatCode>General</c:formatCode>
                <c:ptCount val="17"/>
                <c:pt idx="0">
                  <c:v>2009</c:v>
                </c:pt>
                <c:pt idx="2">
                  <c:v>2011</c:v>
                </c:pt>
                <c:pt idx="4">
                  <c:v>2013</c:v>
                </c:pt>
                <c:pt idx="6">
                  <c:v>2015</c:v>
                </c:pt>
                <c:pt idx="8">
                  <c:v>2017</c:v>
                </c:pt>
                <c:pt idx="10">
                  <c:v>2019</c:v>
                </c:pt>
                <c:pt idx="12">
                  <c:v>2021</c:v>
                </c:pt>
                <c:pt idx="14">
                  <c:v>2023</c:v>
                </c:pt>
                <c:pt idx="16">
                  <c:v>2025</c:v>
                </c:pt>
              </c:numCache>
            </c:numRef>
          </c:cat>
          <c:val>
            <c:numRef>
              <c:f>Sheet1!$B$2:$Y$2</c:f>
              <c:numCache>
                <c:formatCode>General</c:formatCode>
                <c:ptCount val="17"/>
                <c:pt idx="0">
                  <c:v>59</c:v>
                </c:pt>
                <c:pt idx="1">
                  <c:v>7</c:v>
                </c:pt>
                <c:pt idx="2">
                  <c:v>27</c:v>
                </c:pt>
                <c:pt idx="3">
                  <c:v>56</c:v>
                </c:pt>
                <c:pt idx="4">
                  <c:v>93</c:v>
                </c:pt>
                <c:pt idx="5">
                  <c:v>63</c:v>
                </c:pt>
                <c:pt idx="6">
                  <c:v>132</c:v>
                </c:pt>
                <c:pt idx="7">
                  <c:v>129</c:v>
                </c:pt>
                <c:pt idx="8">
                  <c:v>257</c:v>
                </c:pt>
                <c:pt idx="9">
                  <c:v>303</c:v>
                </c:pt>
                <c:pt idx="10">
                  <c:v>299</c:v>
                </c:pt>
                <c:pt idx="11">
                  <c:v>355</c:v>
                </c:pt>
                <c:pt idx="12">
                  <c:v>593</c:v>
                </c:pt>
                <c:pt idx="13">
                  <c:v>424</c:v>
                </c:pt>
                <c:pt idx="14">
                  <c:v>786</c:v>
                </c:pt>
                <c:pt idx="15">
                  <c:v>719</c:v>
                </c:pt>
                <c:pt idx="16">
                  <c:v>422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8-CD36-42C3-93EA-156E1844C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124976"/>
        <c:axId val="1"/>
        <c:axId val="0"/>
      </c:bar3DChart>
      <c:catAx>
        <c:axId val="86812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12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3511100413758E-2"/>
          <c:y val="0.10774443927706592"/>
          <c:w val="0.91059747077069919"/>
          <c:h val="0.69870195287099812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Pozitivnih slucajeva americke kuge u CG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0800" dist="50800" dir="5400000" sx="96000" sy="96000" rotWithShape="0">
                <a:srgbClr val="000000">
                  <a:alpha val="48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8180494905385734E-2"/>
                  <c:y val="-1.62932790224032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27-46A6-B083-77EA4918A3C5}"/>
                </c:ext>
              </c:extLst>
            </c:dLbl>
            <c:dLbl>
              <c:idx val="1"/>
              <c:layout>
                <c:manualLayout>
                  <c:x val="-2.2547307132459997E-2"/>
                  <c:y val="-3.2586558044806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27-46A6-B083-77EA4918A3C5}"/>
                </c:ext>
              </c:extLst>
            </c:dLbl>
            <c:dLbl>
              <c:idx val="2"/>
              <c:layout>
                <c:manualLayout>
                  <c:x val="-1.9636098981077172E-2"/>
                  <c:y val="-4.48065173116089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27-46A6-B083-77EA4918A3C5}"/>
                </c:ext>
              </c:extLst>
            </c:dLbl>
            <c:dLbl>
              <c:idx val="3"/>
              <c:layout>
                <c:manualLayout>
                  <c:x val="-1.8180494905385734E-2"/>
                  <c:y val="-4.48065173116090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27-46A6-B083-77EA4918A3C5}"/>
                </c:ext>
              </c:extLst>
            </c:dLbl>
            <c:dLbl>
              <c:idx val="4"/>
              <c:layout>
                <c:manualLayout>
                  <c:x val="-2.2547307132459973E-2"/>
                  <c:y val="-3.2586558044806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27-46A6-B083-77EA4918A3C5}"/>
                </c:ext>
              </c:extLst>
            </c:dLbl>
            <c:dLbl>
              <c:idx val="5"/>
              <c:layout>
                <c:manualLayout>
                  <c:x val="-1.9636098981077148E-2"/>
                  <c:y val="-2.4439918533604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27-46A6-B083-77EA4918A3C5}"/>
                </c:ext>
              </c:extLst>
            </c:dLbl>
            <c:dLbl>
              <c:idx val="6"/>
              <c:layout>
                <c:manualLayout>
                  <c:x val="-7.1324599708889858E-4"/>
                  <c:y val="-2.4439918533604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27-46A6-B083-77EA4918A3C5}"/>
                </c:ext>
              </c:extLst>
            </c:dLbl>
            <c:dLbl>
              <c:idx val="7"/>
              <c:layout>
                <c:manualLayout>
                  <c:x val="-2.4002911208151383E-2"/>
                  <c:y val="-3.25865580448065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127-46A6-B083-77EA4918A3C5}"/>
                </c:ext>
              </c:extLst>
            </c:dLbl>
            <c:dLbl>
              <c:idx val="8"/>
              <c:layout>
                <c:manualLayout>
                  <c:x val="-1.3457116987014179E-2"/>
                  <c:y val="2.03665987780040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27-46A6-B083-77EA4918A3C5}"/>
                </c:ext>
              </c:extLst>
            </c:dLbl>
            <c:dLbl>
              <c:idx val="9"/>
              <c:layout>
                <c:manualLayout>
                  <c:x val="-1.9636098981077255E-2"/>
                  <c:y val="-3.66598778004073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27-46A6-B083-77EA4918A3C5}"/>
                </c:ext>
              </c:extLst>
            </c:dLbl>
            <c:dLbl>
              <c:idx val="10"/>
              <c:layout>
                <c:manualLayout>
                  <c:x val="7.4235807860272679E-4"/>
                  <c:y val="-4.073319755600814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27-46A6-B083-77EA4918A3C5}"/>
                </c:ext>
              </c:extLst>
            </c:dLbl>
            <c:dLbl>
              <c:idx val="11"/>
              <c:layout>
                <c:manualLayout>
                  <c:x val="-9.4468704512372641E-3"/>
                  <c:y val="-4.073319755600814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27-46A6-B083-77EA4918A3C5}"/>
                </c:ext>
              </c:extLst>
            </c:dLbl>
            <c:dLbl>
              <c:idx val="12"/>
              <c:layout>
                <c:manualLayout>
                  <c:x val="-1.9628878267945873E-2"/>
                  <c:y val="-2.44399185336048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77-47BE-B25F-20FEE09C2E57}"/>
                </c:ext>
              </c:extLst>
            </c:dLbl>
            <c:dLbl>
              <c:idx val="13"/>
              <c:layout>
                <c:manualLayout>
                  <c:x val="-1.0578444835825308E-2"/>
                  <c:y val="-2.8513238289205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65-4A56-8DF1-151B408BBCAD}"/>
                </c:ext>
              </c:extLst>
            </c:dLbl>
            <c:dLbl>
              <c:idx val="14"/>
              <c:layout>
                <c:manualLayout>
                  <c:x val="-2.1983741614733557E-2"/>
                  <c:y val="-2.85132382892058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1C-4DD2-89E9-E1992541EB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Sheet1!$B$1:$P$1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21</c:v>
                </c:pt>
                <c:pt idx="1">
                  <c:v>17</c:v>
                </c:pt>
                <c:pt idx="2">
                  <c:v>11</c:v>
                </c:pt>
                <c:pt idx="3">
                  <c:v>18</c:v>
                </c:pt>
                <c:pt idx="4">
                  <c:v>39</c:v>
                </c:pt>
                <c:pt idx="5">
                  <c:v>62</c:v>
                </c:pt>
                <c:pt idx="6">
                  <c:v>25</c:v>
                </c:pt>
                <c:pt idx="7">
                  <c:v>22</c:v>
                </c:pt>
                <c:pt idx="8">
                  <c:v>8</c:v>
                </c:pt>
                <c:pt idx="9">
                  <c:v>45</c:v>
                </c:pt>
                <c:pt idx="10">
                  <c:v>36</c:v>
                </c:pt>
                <c:pt idx="11">
                  <c:v>14</c:v>
                </c:pt>
                <c:pt idx="12">
                  <c:v>51</c:v>
                </c:pt>
                <c:pt idx="13">
                  <c:v>8</c:v>
                </c:pt>
                <c:pt idx="1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5127-46A6-B083-77EA4918A3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68825312"/>
        <c:axId val="1"/>
      </c:lineChart>
      <c:catAx>
        <c:axId val="86882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2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156118143459912E-2"/>
          <c:y val="2.9561697844949126E-2"/>
          <c:w val="0.90084388185654007"/>
          <c:h val="0.7905442242558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8734569030387627E-3"/>
                  <c:y val="-2.1129392953609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36-4A6B-A2A0-054BF1A8934A}"/>
                </c:ext>
              </c:extLst>
            </c:dLbl>
            <c:dLbl>
              <c:idx val="1"/>
              <c:layout>
                <c:manualLayout>
                  <c:x val="1.2816429476819382E-2"/>
                  <c:y val="-1.7635341060857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36-4A6B-A2A0-054BF1A8934A}"/>
                </c:ext>
              </c:extLst>
            </c:dLbl>
            <c:dLbl>
              <c:idx val="2"/>
              <c:layout>
                <c:manualLayout>
                  <c:x val="8.8376800802851593E-3"/>
                  <c:y val="-1.162581013969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36-4A6B-A2A0-054BF1A8934A}"/>
                </c:ext>
              </c:extLst>
            </c:dLbl>
            <c:dLbl>
              <c:idx val="3"/>
              <c:layout>
                <c:manualLayout>
                  <c:x val="1.2068239515477058E-2"/>
                  <c:y val="-3.466766112848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36-4A6B-A2A0-054BF1A8934A}"/>
                </c:ext>
              </c:extLst>
            </c:dLbl>
            <c:dLbl>
              <c:idx val="4"/>
              <c:layout>
                <c:manualLayout>
                  <c:x val="-6.4379845211477481E-3"/>
                  <c:y val="-2.77729633846572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36-4A6B-A2A0-054BF1A8934A}"/>
                </c:ext>
              </c:extLst>
            </c:dLbl>
            <c:dLbl>
              <c:idx val="5"/>
              <c:layout>
                <c:manualLayout>
                  <c:x val="1.4679551602510992E-2"/>
                  <c:y val="-3.0221148004064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36-4A6B-A2A0-054BF1A8934A}"/>
                </c:ext>
              </c:extLst>
            </c:dLbl>
            <c:dLbl>
              <c:idx val="6"/>
              <c:layout>
                <c:manualLayout>
                  <c:x val="5.8755866978567909E-3"/>
                  <c:y val="-2.85824239971863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33939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536-4A6B-A2A0-054BF1A8934A}"/>
                </c:ext>
              </c:extLst>
            </c:dLbl>
            <c:dLbl>
              <c:idx val="8"/>
              <c:layout>
                <c:manualLayout>
                  <c:x val="6.83270314648669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EB-4C4A-8EBF-6CB74EFE3BF1}"/>
                </c:ext>
              </c:extLst>
            </c:dLbl>
            <c:dLbl>
              <c:idx val="9"/>
              <c:layout>
                <c:manualLayout>
                  <c:x val="-6.5954415647860292E-3"/>
                  <c:y val="6.9541060892853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36-4A6B-A2A0-054BF1A8934A}"/>
                </c:ext>
              </c:extLst>
            </c:dLbl>
            <c:dLbl>
              <c:idx val="10"/>
              <c:layout>
                <c:manualLayout>
                  <c:x val="6.8327031464866994E-3"/>
                  <c:y val="-5.1911327699412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36-4A6B-A2A0-054BF1A8934A}"/>
                </c:ext>
              </c:extLst>
            </c:dLbl>
            <c:dLbl>
              <c:idx val="13"/>
              <c:layout>
                <c:manualLayout>
                  <c:x val="8.6911759269526212E-3"/>
                  <c:y val="6.67686714383774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C2-4F50-9791-94E0CB3AC4BA}"/>
                </c:ext>
              </c:extLst>
            </c:dLbl>
            <c:dLbl>
              <c:idx val="14"/>
              <c:layout>
                <c:manualLayout>
                  <c:x val="1.64319248826289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71-477D-94EC-39A29B2BFF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Sheet1!$B$1:$W$1</c:f>
              <c:numCache>
                <c:formatCode>General</c:formatCode>
                <c:ptCount val="15"/>
                <c:pt idx="1">
                  <c:v>2012</c:v>
                </c:pt>
                <c:pt idx="3">
                  <c:v>2014</c:v>
                </c:pt>
                <c:pt idx="5">
                  <c:v>2016</c:v>
                </c:pt>
                <c:pt idx="7">
                  <c:v>2018</c:v>
                </c:pt>
                <c:pt idx="9">
                  <c:v>2020</c:v>
                </c:pt>
                <c:pt idx="11">
                  <c:v>2022</c:v>
                </c:pt>
                <c:pt idx="13">
                  <c:v>2024</c:v>
                </c:pt>
              </c:numCache>
            </c:numRef>
          </c:cat>
          <c:val>
            <c:numRef>
              <c:f>Sheet1!$B$2:$W$2</c:f>
              <c:numCache>
                <c:formatCode>General</c:formatCode>
                <c:ptCount val="15"/>
                <c:pt idx="0">
                  <c:v>40246</c:v>
                </c:pt>
                <c:pt idx="1">
                  <c:v>36987</c:v>
                </c:pt>
                <c:pt idx="2">
                  <c:v>33033</c:v>
                </c:pt>
                <c:pt idx="3">
                  <c:v>33939</c:v>
                </c:pt>
                <c:pt idx="4">
                  <c:v>32524</c:v>
                </c:pt>
                <c:pt idx="5">
                  <c:v>32525</c:v>
                </c:pt>
                <c:pt idx="6">
                  <c:v>35215</c:v>
                </c:pt>
                <c:pt idx="7">
                  <c:v>77116</c:v>
                </c:pt>
                <c:pt idx="8">
                  <c:v>73042</c:v>
                </c:pt>
                <c:pt idx="9">
                  <c:v>137846</c:v>
                </c:pt>
                <c:pt idx="10">
                  <c:v>127370</c:v>
                </c:pt>
                <c:pt idx="11">
                  <c:v>135509</c:v>
                </c:pt>
                <c:pt idx="12">
                  <c:v>142978</c:v>
                </c:pt>
                <c:pt idx="13">
                  <c:v>136376</c:v>
                </c:pt>
                <c:pt idx="14">
                  <c:v>142039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9-8536-4A6B-A2A0-054BF1A89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874720"/>
        <c:axId val="1"/>
        <c:axId val="0"/>
      </c:bar3DChart>
      <c:catAx>
        <c:axId val="8688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520453236028429E-2"/>
          <c:y val="7.407399625786075E-2"/>
          <c:w val="0.91447954676397158"/>
          <c:h val="0.7460317460317460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2688648293963492E-3"/>
                  <c:y val="-7.76085891960247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88-4576-AF8A-C4D6F8DE82DF}"/>
                </c:ext>
              </c:extLst>
            </c:dLbl>
            <c:dLbl>
              <c:idx val="1"/>
              <c:layout>
                <c:manualLayout>
                  <c:x val="7.6947918274920916E-3"/>
                  <c:y val="-1.04803583530003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88-4576-AF8A-C4D6F8DE82DF}"/>
                </c:ext>
              </c:extLst>
            </c:dLbl>
            <c:dLbl>
              <c:idx val="2"/>
              <c:layout>
                <c:manualLayout>
                  <c:x val="1.7354999742679223E-2"/>
                  <c:y val="-1.52401638962257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88-4576-AF8A-C4D6F8DE82DF}"/>
                </c:ext>
              </c:extLst>
            </c:dLbl>
            <c:dLbl>
              <c:idx val="3"/>
              <c:layout>
                <c:manualLayout>
                  <c:x val="6.6100721784776422E-3"/>
                  <c:y val="1.080385991115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88-4576-AF8A-C4D6F8DE82DF}"/>
                </c:ext>
              </c:extLst>
            </c:dLbl>
            <c:dLbl>
              <c:idx val="4"/>
              <c:layout>
                <c:manualLayout>
                  <c:x val="1.8897895116051611E-2"/>
                  <c:y val="5.8137624849393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88-4576-AF8A-C4D6F8DE82DF}"/>
                </c:ext>
              </c:extLst>
            </c:dLbl>
            <c:dLbl>
              <c:idx val="5"/>
              <c:layout>
                <c:manualLayout>
                  <c:x val="2.3589238845144358E-3"/>
                  <c:y val="4.80298088632494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88-4576-AF8A-C4D6F8DE82DF}"/>
                </c:ext>
              </c:extLst>
            </c:dLbl>
            <c:dLbl>
              <c:idx val="6"/>
              <c:layout>
                <c:manualLayout>
                  <c:x val="9.4062323091965248E-3"/>
                  <c:y val="3.39756906111116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188-4576-AF8A-C4D6F8DE82DF}"/>
                </c:ext>
              </c:extLst>
            </c:dLbl>
            <c:dLbl>
              <c:idx val="7"/>
              <c:layout>
                <c:manualLayout>
                  <c:x val="1.3360605314960534E-2"/>
                  <c:y val="-1.3999927809554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188-4576-AF8A-C4D6F8DE82DF}"/>
                </c:ext>
              </c:extLst>
            </c:dLbl>
            <c:dLbl>
              <c:idx val="8"/>
              <c:layout>
                <c:manualLayout>
                  <c:x val="1.6679661365858679E-2"/>
                  <c:y val="4.04889076666485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188-4576-AF8A-C4D6F8DE82DF}"/>
                </c:ext>
              </c:extLst>
            </c:dLbl>
            <c:dLbl>
              <c:idx val="9"/>
              <c:layout>
                <c:manualLayout>
                  <c:x val="6.771013379425133E-3"/>
                  <c:y val="1.0900947911835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188-4576-AF8A-C4D6F8DE82DF}"/>
                </c:ext>
              </c:extLst>
            </c:dLbl>
            <c:dLbl>
              <c:idx val="10"/>
              <c:layout>
                <c:manualLayout>
                  <c:x val="1.2921867998207541E-2"/>
                  <c:y val="2.528312438831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188-4576-AF8A-C4D6F8DE82DF}"/>
                </c:ext>
              </c:extLst>
            </c:dLbl>
            <c:dLbl>
              <c:idx val="11"/>
              <c:layout>
                <c:manualLayout>
                  <c:x val="3.4171787977722294E-2"/>
                  <c:y val="-4.82589273094418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188-4576-AF8A-C4D6F8DE82DF}"/>
                </c:ext>
              </c:extLst>
            </c:dLbl>
            <c:dLbl>
              <c:idx val="12"/>
              <c:layout>
                <c:manualLayout>
                  <c:x val="1.9607843137254902E-2"/>
                  <c:y val="7.2772307863916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188-4576-AF8A-C4D6F8DE82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Sheet1!$A$1:$L$1</c:f>
              <c:numCache>
                <c:formatCode>General</c:formatCode>
                <c:ptCount val="12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</c:v>
                </c:pt>
                <c:pt idx="10">
                  <c:v>24</c:v>
                </c:pt>
                <c:pt idx="11">
                  <c:v>25</c:v>
                </c:pt>
              </c:numCache>
            </c:numRef>
          </c:cat>
          <c:val>
            <c:numRef>
              <c:f>Sheet1!$A$2:$L$2</c:f>
              <c:numCache>
                <c:formatCode>General</c:formatCode>
                <c:ptCount val="12"/>
                <c:pt idx="0">
                  <c:v>50079</c:v>
                </c:pt>
                <c:pt idx="1">
                  <c:v>51316</c:v>
                </c:pt>
                <c:pt idx="2">
                  <c:v>50227</c:v>
                </c:pt>
                <c:pt idx="3">
                  <c:v>57941</c:v>
                </c:pt>
                <c:pt idx="4">
                  <c:v>56537</c:v>
                </c:pt>
                <c:pt idx="5">
                  <c:v>51025</c:v>
                </c:pt>
                <c:pt idx="6">
                  <c:v>52469</c:v>
                </c:pt>
                <c:pt idx="7">
                  <c:v>49696</c:v>
                </c:pt>
                <c:pt idx="8">
                  <c:v>48232</c:v>
                </c:pt>
                <c:pt idx="9">
                  <c:v>46993</c:v>
                </c:pt>
                <c:pt idx="10">
                  <c:v>47791</c:v>
                </c:pt>
                <c:pt idx="11">
                  <c:v>48259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D-E188-4576-AF8A-C4D6F8DE82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873760"/>
        <c:axId val="1"/>
        <c:axId val="0"/>
      </c:bar3DChart>
      <c:catAx>
        <c:axId val="86887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45346878885763E-2"/>
          <c:y val="1.9412995235592562E-2"/>
          <c:w val="0.89996712131360845"/>
          <c:h val="0.930403492754972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2688648293963492E-3"/>
                  <c:y val="-7.76085891960247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E6-4E3D-908E-6EC56124D318}"/>
                </c:ext>
              </c:extLst>
            </c:dLbl>
            <c:dLbl>
              <c:idx val="1"/>
              <c:layout>
                <c:manualLayout>
                  <c:x val="7.6947998687664039E-3"/>
                  <c:y val="6.2292247383144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E6-4E3D-908E-6EC56124D318}"/>
                </c:ext>
              </c:extLst>
            </c:dLbl>
            <c:dLbl>
              <c:idx val="2"/>
              <c:layout>
                <c:manualLayout>
                  <c:x val="7.5510580708661413E-3"/>
                  <c:y val="-1.3652680186096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E6-4E3D-908E-6EC56124D318}"/>
                </c:ext>
              </c:extLst>
            </c:dLbl>
            <c:dLbl>
              <c:idx val="3"/>
              <c:layout>
                <c:manualLayout>
                  <c:x val="6.6100721784776422E-3"/>
                  <c:y val="1.08038599111594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BE6-4E3D-908E-6EC56124D318}"/>
                </c:ext>
              </c:extLst>
            </c:dLbl>
            <c:dLbl>
              <c:idx val="4"/>
              <c:layout>
                <c:manualLayout>
                  <c:x val="5.8259514435695537E-3"/>
                  <c:y val="-1.601797889529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BE6-4E3D-908E-6EC56124D318}"/>
                </c:ext>
              </c:extLst>
            </c:dLbl>
            <c:dLbl>
              <c:idx val="5"/>
              <c:layout>
                <c:manualLayout>
                  <c:x val="2.3589238845144358E-3"/>
                  <c:y val="4.80298088632494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BE6-4E3D-908E-6EC56124D318}"/>
                </c:ext>
              </c:extLst>
            </c:dLbl>
            <c:dLbl>
              <c:idx val="6"/>
              <c:layout>
                <c:manualLayout>
                  <c:x val="-6.9336660314877063E-3"/>
                  <c:y val="-1.1156866247385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BE6-4E3D-908E-6EC56124D318}"/>
                </c:ext>
              </c:extLst>
            </c:dLbl>
            <c:dLbl>
              <c:idx val="7"/>
              <c:layout>
                <c:manualLayout>
                  <c:x val="1.3360605314960534E-2"/>
                  <c:y val="-1.39999278095548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BE6-4E3D-908E-6EC56124D318}"/>
                </c:ext>
              </c:extLst>
            </c:dLbl>
            <c:dLbl>
              <c:idx val="8"/>
              <c:layout>
                <c:manualLayout>
                  <c:x val="3.3977198162729659E-4"/>
                  <c:y val="-1.0505640023309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BE6-4E3D-908E-6EC56124D318}"/>
                </c:ext>
              </c:extLst>
            </c:dLbl>
            <c:dLbl>
              <c:idx val="9"/>
              <c:layout>
                <c:manualLayout>
                  <c:x val="1.0756438648293868E-2"/>
                  <c:y val="8.47523549237454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BE6-4E3D-908E-6EC56124D318}"/>
                </c:ext>
              </c:extLst>
            </c:dLbl>
            <c:dLbl>
              <c:idx val="10"/>
              <c:layout>
                <c:manualLayout>
                  <c:x val="-2.6041666666667624E-3"/>
                  <c:y val="9.80554712154110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84-4152-ABD1-E4F0BA3052B5}"/>
                </c:ext>
              </c:extLst>
            </c:dLbl>
            <c:dLbl>
              <c:idx val="11"/>
              <c:layout>
                <c:manualLayout>
                  <c:x val="1.2969739076733055E-2"/>
                  <c:y val="-4.82589273094416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84-4152-ABD1-E4F0BA3052B5}"/>
                </c:ext>
              </c:extLst>
            </c:dLbl>
            <c:dLbl>
              <c:idx val="12"/>
              <c:layout>
                <c:manualLayout>
                  <c:x val="-3.5989567759726238E-3"/>
                  <c:y val="7.277286135043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DB5-49BD-BF02-03FAAACDDF23}"/>
                </c:ext>
              </c:extLst>
            </c:dLbl>
            <c:dLbl>
              <c:idx val="13"/>
              <c:layout>
                <c:manualLayout>
                  <c:x val="7.8677530814977081E-2"/>
                  <c:y val="9.90575769138379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F0-4C5F-AF34-5CBB7A5E1A1F}"/>
                </c:ext>
              </c:extLst>
            </c:dLbl>
            <c:dLbl>
              <c:idx val="14"/>
              <c:layout>
                <c:manualLayout>
                  <c:x val="-3.7974683544303799E-2"/>
                  <c:y val="2.79624633653193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3C-4943-BBED-A807CF9607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Sheet1!$I$1:$W$1</c:f>
              <c:numCache>
                <c:formatCode>General</c:formatCode>
                <c:ptCount val="15"/>
                <c:pt idx="1">
                  <c:v>2012</c:v>
                </c:pt>
                <c:pt idx="3">
                  <c:v>2014</c:v>
                </c:pt>
                <c:pt idx="5">
                  <c:v>2016</c:v>
                </c:pt>
                <c:pt idx="7">
                  <c:v>2018</c:v>
                </c:pt>
                <c:pt idx="9">
                  <c:v>2020</c:v>
                </c:pt>
                <c:pt idx="11">
                  <c:v>2022</c:v>
                </c:pt>
                <c:pt idx="13">
                  <c:v>2024</c:v>
                </c:pt>
              </c:numCache>
            </c:numRef>
          </c:cat>
          <c:val>
            <c:numRef>
              <c:f>Sheet1!$I$2:$W$2</c:f>
              <c:numCache>
                <c:formatCode>General</c:formatCode>
                <c:ptCount val="15"/>
                <c:pt idx="0">
                  <c:v>43939</c:v>
                </c:pt>
                <c:pt idx="1">
                  <c:v>42801</c:v>
                </c:pt>
                <c:pt idx="2">
                  <c:v>43879</c:v>
                </c:pt>
                <c:pt idx="3">
                  <c:v>43407</c:v>
                </c:pt>
                <c:pt idx="4">
                  <c:v>44311</c:v>
                </c:pt>
                <c:pt idx="5">
                  <c:v>42749</c:v>
                </c:pt>
                <c:pt idx="6">
                  <c:v>49685</c:v>
                </c:pt>
                <c:pt idx="7">
                  <c:v>49366</c:v>
                </c:pt>
                <c:pt idx="8">
                  <c:v>45992</c:v>
                </c:pt>
                <c:pt idx="9">
                  <c:v>45544</c:v>
                </c:pt>
                <c:pt idx="10">
                  <c:v>43004</c:v>
                </c:pt>
                <c:pt idx="11">
                  <c:v>43660</c:v>
                </c:pt>
                <c:pt idx="12">
                  <c:v>42237</c:v>
                </c:pt>
                <c:pt idx="13">
                  <c:v>40420</c:v>
                </c:pt>
                <c:pt idx="14">
                  <c:v>40802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A-CBE6-4E3D-908E-6EC56124D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873760"/>
        <c:axId val="1"/>
        <c:axId val="0"/>
      </c:bar3DChart>
      <c:catAx>
        <c:axId val="86887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7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01230314960632E-2"/>
          <c:y val="0.14654691601049871"/>
          <c:w val="0.94731963582677148"/>
          <c:h val="0.59912532808398944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Pozitivnih slucajeva leukoze goveda u CG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545521653543307E-2"/>
                  <c:y val="-6.0043031043434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32-460E-BD71-4B544646C32A}"/>
                </c:ext>
              </c:extLst>
            </c:dLbl>
            <c:dLbl>
              <c:idx val="1"/>
              <c:layout>
                <c:manualLayout>
                  <c:x val="-1.8617372047244094E-2"/>
                  <c:y val="-9.981606819520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32-460E-BD71-4B544646C32A}"/>
                </c:ext>
              </c:extLst>
            </c:dLbl>
            <c:dLbl>
              <c:idx val="2"/>
              <c:layout>
                <c:manualLayout>
                  <c:x val="-1.5296136811023622E-2"/>
                  <c:y val="-6.860901743057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32-460E-BD71-4B544646C32A}"/>
                </c:ext>
              </c:extLst>
            </c:dLbl>
            <c:dLbl>
              <c:idx val="3"/>
              <c:layout>
                <c:manualLayout>
                  <c:x val="-1.7807701771653542E-2"/>
                  <c:y val="-0.1125079081131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32-460E-BD71-4B544646C32A}"/>
                </c:ext>
              </c:extLst>
            </c:dLbl>
            <c:dLbl>
              <c:idx val="4"/>
              <c:layout>
                <c:manualLayout>
                  <c:x val="-1.8004348337054884E-2"/>
                  <c:y val="-6.2482454638822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32-460E-BD71-4B544646C32A}"/>
                </c:ext>
              </c:extLst>
            </c:dLbl>
            <c:dLbl>
              <c:idx val="5"/>
              <c:layout>
                <c:manualLayout>
                  <c:x val="-2.6750738188976435E-2"/>
                  <c:y val="-7.3231173236763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32-460E-BD71-4B544646C32A}"/>
                </c:ext>
              </c:extLst>
            </c:dLbl>
            <c:dLbl>
              <c:idx val="6"/>
              <c:layout>
                <c:manualLayout>
                  <c:x val="-1.8259350393700788E-2"/>
                  <c:y val="-5.4390775322323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32-460E-BD71-4B544646C32A}"/>
                </c:ext>
              </c:extLst>
            </c:dLbl>
            <c:dLbl>
              <c:idx val="7"/>
              <c:layout>
                <c:manualLayout>
                  <c:x val="-1.7056717519685041E-2"/>
                  <c:y val="-8.5756670084425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32-460E-BD71-4B544646C32A}"/>
                </c:ext>
              </c:extLst>
            </c:dLbl>
            <c:dLbl>
              <c:idx val="8"/>
              <c:layout>
                <c:manualLayout>
                  <c:x val="-1.3124218133977546E-2"/>
                  <c:y val="-7.2282480314960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32-460E-BD71-4B544646C32A}"/>
                </c:ext>
              </c:extLst>
            </c:dLbl>
            <c:dLbl>
              <c:idx val="9"/>
              <c:layout>
                <c:manualLayout>
                  <c:x val="-1.3759350393700787E-2"/>
                  <c:y val="-9.0202938545779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32-460E-BD71-4B544646C32A}"/>
                </c:ext>
              </c:extLst>
            </c:dLbl>
            <c:dLbl>
              <c:idx val="10"/>
              <c:layout>
                <c:manualLayout>
                  <c:x val="-1.1206443087097321E-2"/>
                  <c:y val="-5.6238984687054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332-460E-BD71-4B544646C32A}"/>
                </c:ext>
              </c:extLst>
            </c:dLbl>
            <c:dLbl>
              <c:idx val="11"/>
              <c:layout>
                <c:manualLayout>
                  <c:x val="-1.7187499999999887E-2"/>
                  <c:y val="-4.8929663608562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DD-49B9-8992-C657536FB74D}"/>
                </c:ext>
              </c:extLst>
            </c:dLbl>
            <c:dLbl>
              <c:idx val="12"/>
              <c:layout>
                <c:manualLayout>
                  <c:x val="-2.0312500000000001E-2"/>
                  <c:y val="-5.1948122777547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61-4DB3-A33B-42C6AA6F16D0}"/>
                </c:ext>
              </c:extLst>
            </c:dLbl>
            <c:dLbl>
              <c:idx val="13"/>
              <c:layout>
                <c:manualLayout>
                  <c:x val="-1.2500000000000001E-2"/>
                  <c:y val="-6.926416370339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06-4F91-8948-D9D5A6EC85B6}"/>
                </c:ext>
              </c:extLst>
            </c:dLbl>
            <c:dLbl>
              <c:idx val="14"/>
              <c:layout>
                <c:manualLayout>
                  <c:x val="-1.2500000000000115E-2"/>
                  <c:y val="-7.7922184166321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4F-4E3A-8E25-EA57341B07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Sheet1!$B$1:$P$1</c:f>
              <c:numCache>
                <c:formatCode>General</c:formatCode>
                <c:ptCount val="15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  <c:pt idx="14">
                  <c:v>2025</c:v>
                </c:pt>
              </c:numCache>
            </c:numRef>
          </c:cat>
          <c:val>
            <c:numRef>
              <c:f>Sheet1!$B$2:$P$2</c:f>
              <c:numCache>
                <c:formatCode>General</c:formatCode>
                <c:ptCount val="15"/>
                <c:pt idx="0">
                  <c:v>11</c:v>
                </c:pt>
                <c:pt idx="1">
                  <c:v>12</c:v>
                </c:pt>
                <c:pt idx="2">
                  <c:v>13</c:v>
                </c:pt>
                <c:pt idx="3">
                  <c:v>8</c:v>
                </c:pt>
                <c:pt idx="4">
                  <c:v>11</c:v>
                </c:pt>
                <c:pt idx="5">
                  <c:v>14</c:v>
                </c:pt>
                <c:pt idx="6">
                  <c:v>12</c:v>
                </c:pt>
                <c:pt idx="7">
                  <c:v>8</c:v>
                </c:pt>
                <c:pt idx="8">
                  <c:v>2</c:v>
                </c:pt>
                <c:pt idx="9">
                  <c:v>7</c:v>
                </c:pt>
                <c:pt idx="10">
                  <c:v>3</c:v>
                </c:pt>
                <c:pt idx="11">
                  <c:v>5</c:v>
                </c:pt>
                <c:pt idx="12">
                  <c:v>5</c:v>
                </c:pt>
                <c:pt idx="13">
                  <c:v>8</c:v>
                </c:pt>
                <c:pt idx="14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1332-460E-BD71-4B544646C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8874720"/>
        <c:axId val="1"/>
      </c:lineChart>
      <c:catAx>
        <c:axId val="8688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156118143459912E-2"/>
          <c:y val="7.407407407407407E-2"/>
          <c:w val="0.90084388185654007"/>
          <c:h val="0.7460317460317460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8734569030387627E-3"/>
                  <c:y val="-2.1129392953609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36-4A6B-A2A0-054BF1A8934A}"/>
                </c:ext>
              </c:extLst>
            </c:dLbl>
            <c:dLbl>
              <c:idx val="1"/>
              <c:layout>
                <c:manualLayout>
                  <c:x val="1.2816429476819382E-2"/>
                  <c:y val="-1.7635341060857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36-4A6B-A2A0-054BF1A8934A}"/>
                </c:ext>
              </c:extLst>
            </c:dLbl>
            <c:dLbl>
              <c:idx val="2"/>
              <c:layout>
                <c:manualLayout>
                  <c:x val="8.8376800802851593E-3"/>
                  <c:y val="-1.162581013969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36-4A6B-A2A0-054BF1A8934A}"/>
                </c:ext>
              </c:extLst>
            </c:dLbl>
            <c:dLbl>
              <c:idx val="3"/>
              <c:layout>
                <c:manualLayout>
                  <c:x val="1.2068239515477058E-2"/>
                  <c:y val="-3.4667661128488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36-4A6B-A2A0-054BF1A8934A}"/>
                </c:ext>
              </c:extLst>
            </c:dLbl>
            <c:dLbl>
              <c:idx val="4"/>
              <c:layout>
                <c:manualLayout>
                  <c:x val="-6.4379845211477481E-3"/>
                  <c:y val="-2.77729633846572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536-4A6B-A2A0-054BF1A8934A}"/>
                </c:ext>
              </c:extLst>
            </c:dLbl>
            <c:dLbl>
              <c:idx val="5"/>
              <c:layout>
                <c:manualLayout>
                  <c:x val="1.4679551602510992E-2"/>
                  <c:y val="-3.02211480040644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36-4A6B-A2A0-054BF1A8934A}"/>
                </c:ext>
              </c:extLst>
            </c:dLbl>
            <c:dLbl>
              <c:idx val="6"/>
              <c:layout>
                <c:manualLayout>
                  <c:x val="8.7995579499930924E-3"/>
                  <c:y val="-1.67733937655306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4138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8536-4A6B-A2A0-054BF1A8934A}"/>
                </c:ext>
              </c:extLst>
            </c:dLbl>
            <c:dLbl>
              <c:idx val="8"/>
              <c:layout>
                <c:manualLayout>
                  <c:x val="6.832703146486699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EB-4C4A-8EBF-6CB74EFE3BF1}"/>
                </c:ext>
              </c:extLst>
            </c:dLbl>
            <c:dLbl>
              <c:idx val="9"/>
              <c:layout>
                <c:manualLayout>
                  <c:x val="-6.5954415647860292E-3"/>
                  <c:y val="6.9541060892853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36-4A6B-A2A0-054BF1A8934A}"/>
                </c:ext>
              </c:extLst>
            </c:dLbl>
            <c:dLbl>
              <c:idx val="10"/>
              <c:layout>
                <c:manualLayout>
                  <c:x val="6.8327031464866994E-3"/>
                  <c:y val="-5.1911327699412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536-4A6B-A2A0-054BF1A893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Sheet1!$A$1:$I$1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Sheet1!$A$2:$I$2</c:f>
              <c:numCache>
                <c:formatCode>General</c:formatCode>
                <c:ptCount val="9"/>
                <c:pt idx="0">
                  <c:v>2437</c:v>
                </c:pt>
                <c:pt idx="1">
                  <c:v>3326</c:v>
                </c:pt>
                <c:pt idx="2">
                  <c:v>4227</c:v>
                </c:pt>
                <c:pt idx="3">
                  <c:v>5024</c:v>
                </c:pt>
                <c:pt idx="4">
                  <c:v>5730</c:v>
                </c:pt>
                <c:pt idx="5">
                  <c:v>4713</c:v>
                </c:pt>
                <c:pt idx="6">
                  <c:v>4138</c:v>
                </c:pt>
                <c:pt idx="7">
                  <c:v>2907</c:v>
                </c:pt>
                <c:pt idx="8">
                  <c:v>2418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9-8536-4A6B-A2A0-054BF1A893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68874720"/>
        <c:axId val="1"/>
        <c:axId val="0"/>
      </c:bar3DChart>
      <c:catAx>
        <c:axId val="8688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88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69856421628494E-2"/>
          <c:y val="8.7807961504811904E-2"/>
          <c:w val="0.90541173954399379"/>
          <c:h val="0.65555555555555556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Ispitanih uzoraka tokom pasivnog nadzora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380395528362158E-2"/>
                  <c:y val="-3.3362817887240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940-42F3-9155-D091BF79D431}"/>
                </c:ext>
              </c:extLst>
            </c:dLbl>
            <c:dLbl>
              <c:idx val="1"/>
              <c:layout>
                <c:manualLayout>
                  <c:x val="-2.2348716707894352E-2"/>
                  <c:y val="-5.2096906390690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940-42F3-9155-D091BF79D431}"/>
                </c:ext>
              </c:extLst>
            </c:dLbl>
            <c:dLbl>
              <c:idx val="2"/>
              <c:layout>
                <c:manualLayout>
                  <c:x val="-3.1696426962647954E-2"/>
                  <c:y val="-5.0645157122631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940-42F3-9155-D091BF79D431}"/>
                </c:ext>
              </c:extLst>
            </c:dLbl>
            <c:dLbl>
              <c:idx val="3"/>
              <c:layout>
                <c:manualLayout>
                  <c:x val="-4.2768100262270632E-2"/>
                  <c:y val="-6.6913371527302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940-42F3-9155-D091BF79D431}"/>
                </c:ext>
              </c:extLst>
            </c:dLbl>
            <c:dLbl>
              <c:idx val="4"/>
              <c:layout>
                <c:manualLayout>
                  <c:x val="-6.2584396630055109E-3"/>
                  <c:y val="-7.7382931247839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940-42F3-9155-D091BF79D431}"/>
                </c:ext>
              </c:extLst>
            </c:dLbl>
            <c:dLbl>
              <c:idx val="5"/>
              <c:layout>
                <c:manualLayout>
                  <c:x val="-1.2001096116692145E-2"/>
                  <c:y val="-8.0789702138749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940-42F3-9155-D091BF79D431}"/>
                </c:ext>
              </c:extLst>
            </c:dLbl>
            <c:dLbl>
              <c:idx val="6"/>
              <c:layout>
                <c:manualLayout>
                  <c:x val="-2.1142152678630066E-2"/>
                  <c:y val="-8.4234287381845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940-42F3-9155-D091BF79D431}"/>
                </c:ext>
              </c:extLst>
            </c:dLbl>
            <c:dLbl>
              <c:idx val="7"/>
              <c:layout>
                <c:manualLayout>
                  <c:x val="-2.8635643960663926E-2"/>
                  <c:y val="-0.131067392736729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940-42F3-9155-D091BF79D431}"/>
                </c:ext>
              </c:extLst>
            </c:dLbl>
            <c:dLbl>
              <c:idx val="8"/>
              <c:layout>
                <c:manualLayout>
                  <c:x val="-3.1186914690641387E-2"/>
                  <c:y val="-0.1128453204899793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940-42F3-9155-D091BF79D431}"/>
                </c:ext>
              </c:extLst>
            </c:dLbl>
            <c:dLbl>
              <c:idx val="9"/>
              <c:layout>
                <c:manualLayout>
                  <c:x val="-2.7148399588658223E-2"/>
                  <c:y val="-0.110289680769867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940-42F3-9155-D091BF79D431}"/>
                </c:ext>
              </c:extLst>
            </c:dLbl>
            <c:dLbl>
              <c:idx val="10"/>
              <c:layout>
                <c:manualLayout>
                  <c:x val="-2.8052105038731678E-2"/>
                  <c:y val="-0.1027340502265756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940-42F3-9155-D091BF79D431}"/>
                </c:ext>
              </c:extLst>
            </c:dLbl>
            <c:dLbl>
              <c:idx val="11"/>
              <c:layout>
                <c:manualLayout>
                  <c:x val="-2.730848285272891E-2"/>
                  <c:y val="-9.4178578835576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940-42F3-9155-D091BF79D431}"/>
                </c:ext>
              </c:extLst>
            </c:dLbl>
            <c:dLbl>
              <c:idx val="12"/>
              <c:layout>
                <c:manualLayout>
                  <c:x val="-3.0944923605372512E-2"/>
                  <c:y val="-7.69724026662755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940-42F3-9155-D091BF79D431}"/>
                </c:ext>
              </c:extLst>
            </c:dLbl>
            <c:dLbl>
              <c:idx val="13"/>
              <c:layout>
                <c:manualLayout>
                  <c:x val="-2.4836150396688614E-2"/>
                  <c:y val="-7.14711003510525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940-42F3-9155-D091BF79D431}"/>
                </c:ext>
              </c:extLst>
            </c:dLbl>
            <c:dLbl>
              <c:idx val="14"/>
              <c:layout>
                <c:manualLayout>
                  <c:x val="-2.8591851322373227E-2"/>
                  <c:y val="-7.2222222222222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1F-4EA5-9258-C69EEB103701}"/>
                </c:ext>
              </c:extLst>
            </c:dLbl>
            <c:dLbl>
              <c:idx val="15"/>
              <c:layout>
                <c:manualLayout>
                  <c:x val="-1.4563106796116623E-2"/>
                  <c:y val="-6.6359504794372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ED-41A0-8431-42D1C2282927}"/>
                </c:ext>
              </c:extLst>
            </c:dLbl>
            <c:dLbl>
              <c:idx val="16"/>
              <c:layout>
                <c:manualLayout>
                  <c:x val="-1.9968051118210983E-2"/>
                  <c:y val="-5.898622648388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CD-4E37-A9E0-BDDF20B64FAD}"/>
                </c:ext>
              </c:extLst>
            </c:dLbl>
            <c:dLbl>
              <c:idx val="17"/>
              <c:layout>
                <c:manualLayout>
                  <c:x val="-1.1648029818956336E-2"/>
                  <c:y val="-3.6866391552429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CD-4E37-A9E0-BDDF20B64F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Sheet1!$B$1:$S$1</c:f>
              <c:numCache>
                <c:formatCode>General</c:formatCode>
                <c:ptCount val="18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  <c:pt idx="17">
                  <c:v>2025</c:v>
                </c:pt>
              </c:numCache>
            </c:numRef>
          </c:cat>
          <c:val>
            <c:numRef>
              <c:f>Sheet1!$B$2:$S$2</c:f>
              <c:numCache>
                <c:formatCode>General</c:formatCode>
                <c:ptCount val="18"/>
                <c:pt idx="0">
                  <c:v>155</c:v>
                </c:pt>
                <c:pt idx="1">
                  <c:v>125</c:v>
                </c:pt>
                <c:pt idx="2">
                  <c:v>118</c:v>
                </c:pt>
                <c:pt idx="3">
                  <c:v>100</c:v>
                </c:pt>
                <c:pt idx="4">
                  <c:v>23</c:v>
                </c:pt>
                <c:pt idx="5">
                  <c:v>15</c:v>
                </c:pt>
                <c:pt idx="6">
                  <c:v>9</c:v>
                </c:pt>
                <c:pt idx="7">
                  <c:v>13</c:v>
                </c:pt>
                <c:pt idx="8">
                  <c:v>19</c:v>
                </c:pt>
                <c:pt idx="9">
                  <c:v>12</c:v>
                </c:pt>
                <c:pt idx="10">
                  <c:v>13</c:v>
                </c:pt>
                <c:pt idx="11">
                  <c:v>11</c:v>
                </c:pt>
                <c:pt idx="12">
                  <c:v>8</c:v>
                </c:pt>
                <c:pt idx="13">
                  <c:v>2</c:v>
                </c:pt>
                <c:pt idx="14">
                  <c:v>10</c:v>
                </c:pt>
                <c:pt idx="15">
                  <c:v>5</c:v>
                </c:pt>
                <c:pt idx="16">
                  <c:v>3</c:v>
                </c:pt>
                <c:pt idx="17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4940-42F3-9155-D091BF79D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9319024"/>
        <c:axId val="1"/>
      </c:lineChart>
      <c:catAx>
        <c:axId val="86931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931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902326529572154"/>
          <c:y val="0.11583768569630455"/>
          <c:w val="0.55541612516881989"/>
          <c:h val="0.14683448325511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621936342464235E-2"/>
          <c:y val="2.1335634429620838E-2"/>
          <c:w val="0.943445945945946"/>
          <c:h val="0.912296265477508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6948815361047852E-3"/>
                  <c:y val="-1.5270447765436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DB-43D7-A405-F0B1C8D3AD96}"/>
                </c:ext>
              </c:extLst>
            </c:dLbl>
            <c:dLbl>
              <c:idx val="1"/>
              <c:layout>
                <c:manualLayout>
                  <c:x val="1.1175045427013931E-2"/>
                  <c:y val="-1.6218638609038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DB-43D7-A405-F0B1C8D3AD96}"/>
                </c:ext>
              </c:extLst>
            </c:dLbl>
            <c:dLbl>
              <c:idx val="2"/>
              <c:layout>
                <c:manualLayout>
                  <c:x val="1.4642965302414121E-2"/>
                  <c:y val="-1.87360313585255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DB-43D7-A405-F0B1C8D3AD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34</c:v>
                </c:pt>
                <c:pt idx="1">
                  <c:v>28</c:v>
                </c:pt>
                <c:pt idx="2">
                  <c:v>19</c:v>
                </c:pt>
                <c:pt idx="3">
                  <c:v>37</c:v>
                </c:pt>
                <c:pt idx="4">
                  <c:v>27</c:v>
                </c:pt>
                <c:pt idx="5">
                  <c:v>31</c:v>
                </c:pt>
                <c:pt idx="6">
                  <c:v>22</c:v>
                </c:pt>
                <c:pt idx="7">
                  <c:v>36</c:v>
                </c:pt>
                <c:pt idx="8">
                  <c:v>37</c:v>
                </c:pt>
                <c:pt idx="9">
                  <c:v>65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3-AEDB-43D7-A405-F0B1C8D3A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4100560"/>
        <c:axId val="1"/>
        <c:axId val="0"/>
      </c:bar3DChart>
      <c:catAx>
        <c:axId val="83410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410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501230314960632E-2"/>
          <c:y val="0.14654691601049871"/>
          <c:w val="0.94731963582677148"/>
          <c:h val="0.59912532808398944"/>
        </c:manualLayout>
      </c:layout>
      <c:lineChart>
        <c:grouping val="standard"/>
        <c:varyColors val="0"/>
        <c:ser>
          <c:idx val="1"/>
          <c:order val="0"/>
          <c:tx>
            <c:strRef>
              <c:f>Sheet1!$A$2</c:f>
              <c:strCache>
                <c:ptCount val="1"/>
                <c:pt idx="0">
                  <c:v>Pozitivnih slucajeva leukoze goveda u CG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545521653543307E-2"/>
                  <c:y val="-6.0043031043434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D9-48BD-9234-A7D976D168C4}"/>
                </c:ext>
              </c:extLst>
            </c:dLbl>
            <c:dLbl>
              <c:idx val="1"/>
              <c:layout>
                <c:manualLayout>
                  <c:x val="-1.8617372047244094E-2"/>
                  <c:y val="-9.9816068195204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D9-48BD-9234-A7D976D168C4}"/>
                </c:ext>
              </c:extLst>
            </c:dLbl>
            <c:dLbl>
              <c:idx val="2"/>
              <c:layout>
                <c:manualLayout>
                  <c:x val="-1.5296136811023622E-2"/>
                  <c:y val="-6.860901743057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D9-48BD-9234-A7D976D168C4}"/>
                </c:ext>
              </c:extLst>
            </c:dLbl>
            <c:dLbl>
              <c:idx val="3"/>
              <c:layout>
                <c:manualLayout>
                  <c:x val="-1.7807701771653542E-2"/>
                  <c:y val="-0.1125079081131787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D9-48BD-9234-A7D976D168C4}"/>
                </c:ext>
              </c:extLst>
            </c:dLbl>
            <c:dLbl>
              <c:idx val="4"/>
              <c:layout>
                <c:manualLayout>
                  <c:x val="-1.8004348337054884E-2"/>
                  <c:y val="-6.24824546388223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6D9-48BD-9234-A7D976D168C4}"/>
                </c:ext>
              </c:extLst>
            </c:dLbl>
            <c:dLbl>
              <c:idx val="5"/>
              <c:layout>
                <c:manualLayout>
                  <c:x val="-2.6750738188976435E-2"/>
                  <c:y val="-7.3231173236763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D9-48BD-9234-A7D976D168C4}"/>
                </c:ext>
              </c:extLst>
            </c:dLbl>
            <c:dLbl>
              <c:idx val="6"/>
              <c:layout>
                <c:manualLayout>
                  <c:x val="-1.8259350393700788E-2"/>
                  <c:y val="-5.43907753223238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D9-48BD-9234-A7D976D168C4}"/>
                </c:ext>
              </c:extLst>
            </c:dLbl>
            <c:dLbl>
              <c:idx val="7"/>
              <c:layout>
                <c:manualLayout>
                  <c:x val="-1.7056717519685041E-2"/>
                  <c:y val="-8.5756670084425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D9-48BD-9234-A7D976D168C4}"/>
                </c:ext>
              </c:extLst>
            </c:dLbl>
            <c:dLbl>
              <c:idx val="8"/>
              <c:layout>
                <c:manualLayout>
                  <c:x val="-1.3124218133977546E-2"/>
                  <c:y val="-7.22824803149607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D9-48BD-9234-A7D976D168C4}"/>
                </c:ext>
              </c:extLst>
            </c:dLbl>
            <c:dLbl>
              <c:idx val="9"/>
              <c:layout>
                <c:manualLayout>
                  <c:x val="-1.3759350393700787E-2"/>
                  <c:y val="-9.02029385457797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D9-48BD-9234-A7D976D168C4}"/>
                </c:ext>
              </c:extLst>
            </c:dLbl>
            <c:dLbl>
              <c:idx val="10"/>
              <c:layout>
                <c:manualLayout>
                  <c:x val="-1.1206443087097321E-2"/>
                  <c:y val="-5.62389846870544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D9-48BD-9234-A7D976D168C4}"/>
                </c:ext>
              </c:extLst>
            </c:dLbl>
            <c:dLbl>
              <c:idx val="11"/>
              <c:layout>
                <c:manualLayout>
                  <c:x val="-1.7187499999999887E-2"/>
                  <c:y val="-4.8929663608562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D9-48BD-9234-A7D976D168C4}"/>
                </c:ext>
              </c:extLst>
            </c:dLbl>
            <c:dLbl>
              <c:idx val="12"/>
              <c:layout>
                <c:manualLayout>
                  <c:x val="-2.0312500000000001E-2"/>
                  <c:y val="-5.1948122777547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D9-48BD-9234-A7D976D168C4}"/>
                </c:ext>
              </c:extLst>
            </c:dLbl>
            <c:dLbl>
              <c:idx val="13"/>
              <c:layout>
                <c:manualLayout>
                  <c:x val="-1.2500000000000001E-2"/>
                  <c:y val="-6.9264163703396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6D9-48BD-9234-A7D976D168C4}"/>
                </c:ext>
              </c:extLst>
            </c:dLbl>
            <c:dLbl>
              <c:idx val="14"/>
              <c:layout>
                <c:manualLayout>
                  <c:x val="-1.2500000000000115E-2"/>
                  <c:y val="-7.7922184166321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6D9-48BD-9234-A7D976D16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Sheet1!$B$1:$K$1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Sheet1!$B$2:$K$2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6</c:v>
                </c:pt>
                <c:pt idx="8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D6D9-48BD-9234-A7D976D16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68874720"/>
        <c:axId val="1"/>
      </c:lineChart>
      <c:catAx>
        <c:axId val="86887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688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4C4311C-0999-4CDD-D263-51F46A8D02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C9EF463A-8E0F-A1A9-D1E0-742347CB939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9EE98F8D-38F0-9BC2-30D7-7F21AFE8C99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517AC287-397A-B00C-1763-18BBF3CC29A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820DDED-D715-4618-8E4B-FCF34F54E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08:01:21.22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5.9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6.3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7.4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9.0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9.8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3:00.6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3:01.4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4:47.4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4:51.0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3:13.5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20:05.6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3:15.1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3:17.6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4:02.6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5:20.4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6:19.8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6:22.0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6:26.1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06.5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04.9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05.6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20:11.5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08.5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10.4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13.9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0.7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4.9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5.9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9.3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00.9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11.3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1.3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20:42.7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2.1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2.7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7:53.5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14.2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50.1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50.9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52.3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8:55.6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49:30.6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0:22.5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0:29.3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0:23.2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0:24.6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4.2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5.1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5.9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6.8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7.9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18.7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1:23.5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3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0:55.9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3.9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4.6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5.4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7.4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8.4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19.6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25.4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2:29.7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3:31.2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3:34.8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1:06.4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1.1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2.2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3.0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3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4.2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5.1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05.8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10.1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5:11.6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7:11.5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4.4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7:13.2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7:21.6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7:24.6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9T09:57:30.7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3T08:01:28.4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18T12:32:55.0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934B6F3-8418-35A3-3179-FC952A55A40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C06357E-BE29-FE8B-F676-3B97260910E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3274E940-94D4-84E9-7207-540764C800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1FC3713E-B649-AFB8-03FD-8221529E82B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5588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AC58074-DD19-905E-B81A-62CE3464B0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50DCAA7B-C592-9991-57B3-3E4E46A48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0897D32-740A-4444-AA4A-025626F74F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97D32-740A-4444-AA4A-025626F74FF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64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7634-A6DC-B30E-D305-32F4D044D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44C4BF-D88A-ABC0-820D-5BE959C0F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7CE03-8437-C66D-4748-EE1E2582C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DBE9B-23A0-AC2F-9360-853A74EBD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97D32-740A-4444-AA4A-025626F74FF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22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97D32-740A-4444-AA4A-025626F74FF9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20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6A070-7521-1C67-7766-893D127D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A381FD-7922-40E2-1218-F7B19EC60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2BE5C-D57E-0975-A5CB-2B5B8E513A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M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BDF5A-59DF-50C1-AE64-77069F754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97D32-740A-4444-AA4A-025626F74F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3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19365-7310-7B57-E3AD-809B80FC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B4DEAF78-8EB8-C393-23C0-A746D316F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FD274E7-DD23-2E44-76BF-F3D20C85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177BB98-07AE-78D7-1E58-6434E3E5E9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A13E5A-0982-4015-9DB2-8522039361C5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18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EE0FFA53-D65E-498E-B8C5-7F1B0F68AB8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14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5F6C-0712-4055-8CF4-4AE85E04EF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C25B-80C6-4CF8-BE31-206B6D7F4D2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929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025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613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286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726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941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727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7794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53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0AE1-C5FD-4421-9AA9-650044AE969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294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654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034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42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EE0FFA53-D65E-498E-B8C5-7F1B0F68AB8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246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D0AE1-C5FD-4421-9AA9-650044AE9699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15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A6A2-95B0-4C24-9823-7754C5B5C17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3690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B52F-302A-4145-9527-D252C550FE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517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3FE-3FF4-4EA7-B41E-980FB71C4A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379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7F99-B2D3-47CC-9CD6-49DC2EB593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521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D95F-448B-4C09-BC0D-0FF4B270B7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17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A6A2-95B0-4C24-9823-7754C5B5C17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715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9CB3-F673-4C7C-8D90-E42B41E01FC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624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E246-9DB7-41A1-9A7A-361EFEE3043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273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45F6C-0712-4055-8CF4-4AE85E04EFF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559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2C25B-80C6-4CF8-BE31-206B6D7F4D2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43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910288A8-E2D6-A7C0-211A-EE70839F0A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E7A5DBD9-1A72-7125-20C3-01CB26CDF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55CFF1B7-9534-5870-9D74-25E7DC7BC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340BAB-55A8-4428-AED9-BB894BD8CD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893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B52F-302A-4145-9527-D252C550FEE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21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2F3FE-3FF4-4EA7-B41E-980FB71C4A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960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07F99-B2D3-47CC-9CD6-49DC2EB5936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47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5D95F-448B-4C09-BC0D-0FF4B270B7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5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899CB3-F673-4C7C-8D90-E42B41E01FC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19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6E246-9DB7-41A1-9A7A-361EFEE3043B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51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E61A3CF-E176-462E-A394-F4922238F0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9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61" r:id="rId2"/>
    <p:sldLayoutId id="2147484762" r:id="rId3"/>
    <p:sldLayoutId id="2147484763" r:id="rId4"/>
    <p:sldLayoutId id="2147484764" r:id="rId5"/>
    <p:sldLayoutId id="2147484765" r:id="rId6"/>
    <p:sldLayoutId id="2147484766" r:id="rId7"/>
    <p:sldLayoutId id="2147484767" r:id="rId8"/>
    <p:sldLayoutId id="2147484768" r:id="rId9"/>
    <p:sldLayoutId id="2147484769" r:id="rId10"/>
    <p:sldLayoutId id="2147484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334316"/>
            <a:ext cx="9143989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FFF37233-9DA2-481B-BC13-61C587F530FB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6">
            <a:extLst>
              <a:ext uri="{FF2B5EF4-FFF2-40B4-BE49-F238E27FC236}">
                <a16:creationId xmlns:a16="http://schemas.microsoft.com/office/drawing/2014/main" id="{5CD3CC73-8E94-828A-9092-3A30995D4C88}"/>
              </a:ext>
            </a:extLst>
          </p:cNvPr>
          <p:cNvSpPr txBox="1"/>
          <p:nvPr userDrawn="1"/>
        </p:nvSpPr>
        <p:spPr>
          <a:xfrm>
            <a:off x="1143000" y="6478946"/>
            <a:ext cx="685800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i="1" dirty="0">
                <a:latin typeface="Marianne" panose="02000000000000000000" pitchFamily="50" charset="0"/>
              </a:rPr>
              <a:t>17</a:t>
            </a:r>
            <a:r>
              <a:rPr lang="en-US" sz="750" i="1" baseline="30000" dirty="0">
                <a:latin typeface="Marianne" panose="02000000000000000000" pitchFamily="50" charset="0"/>
              </a:rPr>
              <a:t>th</a:t>
            </a:r>
            <a:r>
              <a:rPr lang="en-US" sz="750" i="1" dirty="0">
                <a:latin typeface="Marianne" panose="02000000000000000000" pitchFamily="50" charset="0"/>
              </a:rPr>
              <a:t> Workshop of the EU Brucellosis NRLs – Vienna, Austria – September 26-27, 2024</a:t>
            </a:r>
          </a:p>
        </p:txBody>
      </p:sp>
    </p:spTree>
    <p:extLst>
      <p:ext uri="{BB962C8B-B14F-4D97-AF65-F5344CB8AC3E}">
        <p14:creationId xmlns:p14="http://schemas.microsoft.com/office/powerpoint/2010/main" val="344405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  <p:sldLayoutId id="2147484774" r:id="rId2"/>
    <p:sldLayoutId id="2147484775" r:id="rId3"/>
    <p:sldLayoutId id="2147484776" r:id="rId4"/>
    <p:sldLayoutId id="2147484777" r:id="rId5"/>
    <p:sldLayoutId id="2147484778" r:id="rId6"/>
    <p:sldLayoutId id="2147484779" r:id="rId7"/>
    <p:sldLayoutId id="2147484780" r:id="rId8"/>
    <p:sldLayoutId id="2147484781" r:id="rId9"/>
    <p:sldLayoutId id="2147484782" r:id="rId10"/>
    <p:sldLayoutId id="2147484783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E61A3CF-E176-462E-A394-F4922238F0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60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788" r:id="rId4"/>
    <p:sldLayoutId id="2147484789" r:id="rId5"/>
    <p:sldLayoutId id="2147484790" r:id="rId6"/>
    <p:sldLayoutId id="2147484791" r:id="rId7"/>
    <p:sldLayoutId id="2147484792" r:id="rId8"/>
    <p:sldLayoutId id="2147484793" r:id="rId9"/>
    <p:sldLayoutId id="2147484794" r:id="rId10"/>
    <p:sldLayoutId id="2147484795" r:id="rId11"/>
    <p:sldLayoutId id="21474847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.xml"/><Relationship Id="rId21" Type="http://schemas.openxmlformats.org/officeDocument/2006/relationships/customXml" Target="../ink/ink19.xml"/><Relationship Id="rId42" Type="http://schemas.openxmlformats.org/officeDocument/2006/relationships/customXml" Target="../ink/ink39.xml"/><Relationship Id="rId47" Type="http://schemas.openxmlformats.org/officeDocument/2006/relationships/customXml" Target="../ink/ink44.xml"/><Relationship Id="rId63" Type="http://schemas.openxmlformats.org/officeDocument/2006/relationships/customXml" Target="../ink/ink60.xml"/><Relationship Id="rId68" Type="http://schemas.openxmlformats.org/officeDocument/2006/relationships/customXml" Target="../ink/ink64.xml"/><Relationship Id="rId84" Type="http://schemas.openxmlformats.org/officeDocument/2006/relationships/customXml" Target="../ink/ink80.xml"/><Relationship Id="rId16" Type="http://schemas.openxmlformats.org/officeDocument/2006/relationships/customXml" Target="../ink/ink14.xml"/><Relationship Id="rId11" Type="http://schemas.openxmlformats.org/officeDocument/2006/relationships/customXml" Target="../ink/ink9.xml"/><Relationship Id="rId32" Type="http://schemas.openxmlformats.org/officeDocument/2006/relationships/customXml" Target="../ink/ink29.xml"/><Relationship Id="rId37" Type="http://schemas.openxmlformats.org/officeDocument/2006/relationships/customXml" Target="../ink/ink34.xml"/><Relationship Id="rId53" Type="http://schemas.openxmlformats.org/officeDocument/2006/relationships/customXml" Target="../ink/ink50.xml"/><Relationship Id="rId58" Type="http://schemas.openxmlformats.org/officeDocument/2006/relationships/customXml" Target="../ink/ink55.xml"/><Relationship Id="rId74" Type="http://schemas.openxmlformats.org/officeDocument/2006/relationships/customXml" Target="../ink/ink70.xml"/><Relationship Id="rId79" Type="http://schemas.openxmlformats.org/officeDocument/2006/relationships/customXml" Target="../ink/ink75.xml"/><Relationship Id="rId5" Type="http://schemas.openxmlformats.org/officeDocument/2006/relationships/customXml" Target="../ink/ink3.xml"/><Relationship Id="rId19" Type="http://schemas.openxmlformats.org/officeDocument/2006/relationships/customXml" Target="../ink/ink17.xml"/><Relationship Id="rId14" Type="http://schemas.openxmlformats.org/officeDocument/2006/relationships/customXml" Target="../ink/ink12.xml"/><Relationship Id="rId22" Type="http://schemas.openxmlformats.org/officeDocument/2006/relationships/image" Target="../media/image150.png"/><Relationship Id="rId27" Type="http://schemas.openxmlformats.org/officeDocument/2006/relationships/customXml" Target="../ink/ink24.xml"/><Relationship Id="rId30" Type="http://schemas.openxmlformats.org/officeDocument/2006/relationships/customXml" Target="../ink/ink27.xml"/><Relationship Id="rId35" Type="http://schemas.openxmlformats.org/officeDocument/2006/relationships/customXml" Target="../ink/ink32.xml"/><Relationship Id="rId43" Type="http://schemas.openxmlformats.org/officeDocument/2006/relationships/customXml" Target="../ink/ink40.xml"/><Relationship Id="rId48" Type="http://schemas.openxmlformats.org/officeDocument/2006/relationships/customXml" Target="../ink/ink45.xml"/><Relationship Id="rId56" Type="http://schemas.openxmlformats.org/officeDocument/2006/relationships/customXml" Target="../ink/ink53.xml"/><Relationship Id="rId64" Type="http://schemas.openxmlformats.org/officeDocument/2006/relationships/customXml" Target="../ink/ink61.xml"/><Relationship Id="rId69" Type="http://schemas.openxmlformats.org/officeDocument/2006/relationships/customXml" Target="../ink/ink65.xml"/><Relationship Id="rId77" Type="http://schemas.openxmlformats.org/officeDocument/2006/relationships/customXml" Target="../ink/ink73.xml"/><Relationship Id="rId8" Type="http://schemas.openxmlformats.org/officeDocument/2006/relationships/customXml" Target="../ink/ink6.xml"/><Relationship Id="rId51" Type="http://schemas.openxmlformats.org/officeDocument/2006/relationships/customXml" Target="../ink/ink48.xml"/><Relationship Id="rId72" Type="http://schemas.openxmlformats.org/officeDocument/2006/relationships/customXml" Target="../ink/ink68.xml"/><Relationship Id="rId80" Type="http://schemas.openxmlformats.org/officeDocument/2006/relationships/customXml" Target="../ink/ink76.xml"/><Relationship Id="rId85" Type="http://schemas.openxmlformats.org/officeDocument/2006/relationships/customXml" Target="../ink/ink81.xml"/><Relationship Id="rId3" Type="http://schemas.openxmlformats.org/officeDocument/2006/relationships/customXml" Target="../ink/ink2.xml"/><Relationship Id="rId12" Type="http://schemas.openxmlformats.org/officeDocument/2006/relationships/customXml" Target="../ink/ink10.xml"/><Relationship Id="rId17" Type="http://schemas.openxmlformats.org/officeDocument/2006/relationships/customXml" Target="../ink/ink15.xml"/><Relationship Id="rId25" Type="http://schemas.openxmlformats.org/officeDocument/2006/relationships/customXml" Target="../ink/ink22.xml"/><Relationship Id="rId33" Type="http://schemas.openxmlformats.org/officeDocument/2006/relationships/customXml" Target="../ink/ink30.xml"/><Relationship Id="rId38" Type="http://schemas.openxmlformats.org/officeDocument/2006/relationships/customXml" Target="../ink/ink35.xml"/><Relationship Id="rId46" Type="http://schemas.openxmlformats.org/officeDocument/2006/relationships/customXml" Target="../ink/ink43.xml"/><Relationship Id="rId59" Type="http://schemas.openxmlformats.org/officeDocument/2006/relationships/customXml" Target="../ink/ink56.xml"/><Relationship Id="rId67" Type="http://schemas.openxmlformats.org/officeDocument/2006/relationships/customXml" Target="../ink/ink63.xml"/><Relationship Id="rId20" Type="http://schemas.openxmlformats.org/officeDocument/2006/relationships/customXml" Target="../ink/ink18.xml"/><Relationship Id="rId41" Type="http://schemas.openxmlformats.org/officeDocument/2006/relationships/customXml" Target="../ink/ink38.xml"/><Relationship Id="rId54" Type="http://schemas.openxmlformats.org/officeDocument/2006/relationships/customXml" Target="../ink/ink51.xml"/><Relationship Id="rId62" Type="http://schemas.openxmlformats.org/officeDocument/2006/relationships/customXml" Target="../ink/ink59.xml"/><Relationship Id="rId70" Type="http://schemas.openxmlformats.org/officeDocument/2006/relationships/customXml" Target="../ink/ink66.xml"/><Relationship Id="rId75" Type="http://schemas.openxmlformats.org/officeDocument/2006/relationships/customXml" Target="../ink/ink71.xml"/><Relationship Id="rId83" Type="http://schemas.openxmlformats.org/officeDocument/2006/relationships/customXml" Target="../ink/ink79.xml"/><Relationship Id="rId88" Type="http://schemas.openxmlformats.org/officeDocument/2006/relationships/customXml" Target="../ink/ink8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5" Type="http://schemas.openxmlformats.org/officeDocument/2006/relationships/customXml" Target="../ink/ink13.xml"/><Relationship Id="rId23" Type="http://schemas.openxmlformats.org/officeDocument/2006/relationships/customXml" Target="../ink/ink20.xml"/><Relationship Id="rId28" Type="http://schemas.openxmlformats.org/officeDocument/2006/relationships/customXml" Target="../ink/ink25.xml"/><Relationship Id="rId36" Type="http://schemas.openxmlformats.org/officeDocument/2006/relationships/customXml" Target="../ink/ink33.xml"/><Relationship Id="rId49" Type="http://schemas.openxmlformats.org/officeDocument/2006/relationships/customXml" Target="../ink/ink46.xml"/><Relationship Id="rId57" Type="http://schemas.openxmlformats.org/officeDocument/2006/relationships/customXml" Target="../ink/ink54.xml"/><Relationship Id="rId10" Type="http://schemas.openxmlformats.org/officeDocument/2006/relationships/customXml" Target="../ink/ink8.xml"/><Relationship Id="rId31" Type="http://schemas.openxmlformats.org/officeDocument/2006/relationships/customXml" Target="../ink/ink28.xml"/><Relationship Id="rId44" Type="http://schemas.openxmlformats.org/officeDocument/2006/relationships/customXml" Target="../ink/ink41.xml"/><Relationship Id="rId52" Type="http://schemas.openxmlformats.org/officeDocument/2006/relationships/customXml" Target="../ink/ink49.xml"/><Relationship Id="rId60" Type="http://schemas.openxmlformats.org/officeDocument/2006/relationships/customXml" Target="../ink/ink57.xml"/><Relationship Id="rId65" Type="http://schemas.openxmlformats.org/officeDocument/2006/relationships/image" Target="../media/image16.png"/><Relationship Id="rId73" Type="http://schemas.openxmlformats.org/officeDocument/2006/relationships/customXml" Target="../ink/ink69.xml"/><Relationship Id="rId78" Type="http://schemas.openxmlformats.org/officeDocument/2006/relationships/customXml" Target="../ink/ink74.xml"/><Relationship Id="rId81" Type="http://schemas.openxmlformats.org/officeDocument/2006/relationships/customXml" Target="../ink/ink77.xml"/><Relationship Id="rId86" Type="http://schemas.openxmlformats.org/officeDocument/2006/relationships/customXml" Target="../ink/ink82.xml"/><Relationship Id="rId4" Type="http://schemas.openxmlformats.org/officeDocument/2006/relationships/image" Target="../media/image140.png"/><Relationship Id="rId9" Type="http://schemas.openxmlformats.org/officeDocument/2006/relationships/customXml" Target="../ink/ink7.xml"/><Relationship Id="rId13" Type="http://schemas.openxmlformats.org/officeDocument/2006/relationships/customXml" Target="../ink/ink11.xml"/><Relationship Id="rId18" Type="http://schemas.openxmlformats.org/officeDocument/2006/relationships/customXml" Target="../ink/ink16.xml"/><Relationship Id="rId39" Type="http://schemas.openxmlformats.org/officeDocument/2006/relationships/customXml" Target="../ink/ink36.xml"/><Relationship Id="rId34" Type="http://schemas.openxmlformats.org/officeDocument/2006/relationships/customXml" Target="../ink/ink31.xml"/><Relationship Id="rId50" Type="http://schemas.openxmlformats.org/officeDocument/2006/relationships/customXml" Target="../ink/ink47.xml"/><Relationship Id="rId55" Type="http://schemas.openxmlformats.org/officeDocument/2006/relationships/customXml" Target="../ink/ink52.xml"/><Relationship Id="rId76" Type="http://schemas.openxmlformats.org/officeDocument/2006/relationships/customXml" Target="../ink/ink72.xml"/><Relationship Id="rId7" Type="http://schemas.openxmlformats.org/officeDocument/2006/relationships/customXml" Target="../ink/ink5.xml"/><Relationship Id="rId71" Type="http://schemas.openxmlformats.org/officeDocument/2006/relationships/customXml" Target="../ink/ink67.xml"/><Relationship Id="rId2" Type="http://schemas.openxmlformats.org/officeDocument/2006/relationships/image" Target="../media/image17.png"/><Relationship Id="rId29" Type="http://schemas.openxmlformats.org/officeDocument/2006/relationships/customXml" Target="../ink/ink26.xml"/><Relationship Id="rId24" Type="http://schemas.openxmlformats.org/officeDocument/2006/relationships/customXml" Target="../ink/ink21.xml"/><Relationship Id="rId40" Type="http://schemas.openxmlformats.org/officeDocument/2006/relationships/customXml" Target="../ink/ink37.xml"/><Relationship Id="rId45" Type="http://schemas.openxmlformats.org/officeDocument/2006/relationships/customXml" Target="../ink/ink42.xml"/><Relationship Id="rId66" Type="http://schemas.openxmlformats.org/officeDocument/2006/relationships/customXml" Target="../ink/ink62.xml"/><Relationship Id="rId87" Type="http://schemas.openxmlformats.org/officeDocument/2006/relationships/customXml" Target="../ink/ink83.xml"/><Relationship Id="rId61" Type="http://schemas.openxmlformats.org/officeDocument/2006/relationships/customXml" Target="../ink/ink58.xml"/><Relationship Id="rId82" Type="http://schemas.openxmlformats.org/officeDocument/2006/relationships/customXml" Target="../ink/ink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8766F9A6-307A-7FF5-463E-53022D78C9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1676400"/>
            <a:ext cx="8763000" cy="1828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GB" altLang="en-US" sz="3600" dirty="0"/>
            </a:br>
            <a:br>
              <a:rPr lang="en-GB" altLang="en-US" sz="3600" dirty="0"/>
            </a:br>
            <a:br>
              <a:rPr lang="en-GB" altLang="en-US" sz="3600" dirty="0"/>
            </a:br>
            <a:r>
              <a:rPr lang="en-GB" altLang="en-US" sz="3600" b="0" dirty="0"/>
              <a:t>E</a:t>
            </a:r>
            <a:r>
              <a:rPr lang="sr-Latn-CS" altLang="en-US" sz="3600" b="0" dirty="0">
                <a:solidFill>
                  <a:schemeClr val="tx1"/>
                </a:solidFill>
              </a:rPr>
              <a:t>pizootiološka situacija </a:t>
            </a:r>
            <a:br>
              <a:rPr lang="sr-Latn-CS" altLang="en-US" sz="3600" b="0" dirty="0">
                <a:solidFill>
                  <a:schemeClr val="tx1"/>
                </a:solidFill>
              </a:rPr>
            </a:br>
            <a:r>
              <a:rPr lang="sr-Latn-CS" altLang="en-US" sz="3600" b="0" dirty="0">
                <a:solidFill>
                  <a:schemeClr val="tx1"/>
                </a:solidFill>
              </a:rPr>
              <a:t>u Crnoj Gori</a:t>
            </a:r>
            <a:br>
              <a:rPr lang="sr-Latn-CS" altLang="en-US" sz="4000" b="0" dirty="0">
                <a:solidFill>
                  <a:schemeClr val="tx1"/>
                </a:solidFill>
              </a:rPr>
            </a:br>
            <a:endParaRPr lang="sr-Latn-CS" altLang="en-US" sz="4000" b="0" dirty="0">
              <a:solidFill>
                <a:schemeClr val="tx1"/>
              </a:solidFill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B6F22078-0086-3B7B-75C2-DCAB03F484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2900" y="3733800"/>
            <a:ext cx="8458200" cy="2286000"/>
          </a:xfrm>
        </p:spPr>
        <p:txBody>
          <a:bodyPr rtlCol="0">
            <a:normAutofit/>
          </a:bodyPr>
          <a:lstStyle/>
          <a:p>
            <a:pPr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GB" altLang="en-US" sz="2800" dirty="0"/>
          </a:p>
          <a:p>
            <a:pPr algn="ctr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sr-Latn-CS" altLang="en-US" dirty="0"/>
              <a:t>Dejan Laušević</a:t>
            </a:r>
          </a:p>
          <a:p>
            <a:pPr algn="ctr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sr-Latn-CS" altLang="en-US" dirty="0"/>
          </a:p>
          <a:p>
            <a:pPr algn="ctr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sr-Latn-CS" altLang="en-US" dirty="0"/>
              <a:t>__________________________</a:t>
            </a:r>
          </a:p>
          <a:p>
            <a:pPr algn="ctr" defTabSz="457207" eaLnBrk="1" fontAlgn="auto" hangingPunct="1">
              <a:lnSpc>
                <a:spcPct val="12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r>
              <a:rPr lang="sr-Latn-CS" altLang="en-US" dirty="0"/>
              <a:t>Speci</a:t>
            </a:r>
            <a:r>
              <a:rPr lang="en-US" altLang="en-US" dirty="0"/>
              <a:t>j</a:t>
            </a:r>
            <a:r>
              <a:rPr lang="sr-Latn-CS" altLang="en-US" dirty="0"/>
              <a:t>alistička veterinarska laboratorija Podgorica</a:t>
            </a:r>
            <a:endParaRPr lang="en-US" altLang="en-US" dirty="0"/>
          </a:p>
          <a:p>
            <a:pPr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sr-Latn-CS" altLang="en-US" dirty="0"/>
          </a:p>
          <a:p>
            <a:pPr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FED5D-5E69-784E-AD4E-D1CD4B667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BEE13-BDD7-2583-624D-037AF9491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57200"/>
            <a:ext cx="7239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b="1" dirty="0">
                <a:latin typeface="+mj-lt"/>
              </a:rPr>
              <a:t>Bruceloza ovaca 2025.</a:t>
            </a:r>
            <a:endParaRPr lang="en-US" altLang="en-US" b="1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F2EAE8-5F1F-6E28-6D0E-A91E9A98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13" r="19167" b="4494"/>
          <a:stretch>
            <a:fillRect/>
          </a:stretch>
        </p:blipFill>
        <p:spPr>
          <a:xfrm>
            <a:off x="381000" y="1295400"/>
            <a:ext cx="8565754" cy="531876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53EE7C-4CDF-970F-7775-D41056D4C739}"/>
              </a:ext>
            </a:extLst>
          </p:cNvPr>
          <p:cNvSpPr/>
          <p:nvPr/>
        </p:nvSpPr>
        <p:spPr>
          <a:xfrm>
            <a:off x="197246" y="3276600"/>
            <a:ext cx="3124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3FDEED-381B-441B-24A0-6AF495FEA9A8}"/>
              </a:ext>
            </a:extLst>
          </p:cNvPr>
          <p:cNvSpPr/>
          <p:nvPr/>
        </p:nvSpPr>
        <p:spPr>
          <a:xfrm>
            <a:off x="2667000" y="4800600"/>
            <a:ext cx="1600200" cy="457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3279895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FCF18E-FE96-985E-A6CD-2863713AF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>
            <a:extLst>
              <a:ext uri="{FF2B5EF4-FFF2-40B4-BE49-F238E27FC236}">
                <a16:creationId xmlns:a16="http://schemas.microsoft.com/office/drawing/2014/main" id="{59D08EBD-1449-B952-7C0D-BBAA587D2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81000"/>
            <a:ext cx="7239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Bruceloza ovaca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825" name="TextBox 5">
            <a:extLst>
              <a:ext uri="{FF2B5EF4-FFF2-40B4-BE49-F238E27FC236}">
                <a16:creationId xmlns:a16="http://schemas.microsoft.com/office/drawing/2014/main" id="{F6972B19-4527-56A5-C893-403F4D7270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970" y="1718370"/>
            <a:ext cx="3733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Goveda testirana ponovo: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20.05.2025.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20.06.2025.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22.08.2025.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negativno!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Klinički i laboratorijski su ispitana i kontaktna gazdinstva (koze i ovce) – negativno!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Nema novih sumnji na prisustvo bolesti.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Nije utvrđen izvor infekcije!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F2055B-634E-B158-57AD-10252843F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70" y="1752600"/>
            <a:ext cx="3877654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53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0CA88A4-75F7-B045-D6CF-C1BEBE20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41142BFB-5CD4-0CC2-EB5C-E280500AA2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975174"/>
              </p:ext>
            </p:extLst>
          </p:nvPr>
        </p:nvGraphicFramePr>
        <p:xfrm>
          <a:off x="76200" y="906462"/>
          <a:ext cx="5562600" cy="570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2" name="Rectangle 4">
            <a:extLst>
              <a:ext uri="{FF2B5EF4-FFF2-40B4-BE49-F238E27FC236}">
                <a16:creationId xmlns:a16="http://schemas.microsoft.com/office/drawing/2014/main" id="{D5DA82A5-D983-920D-6FCA-35E0575C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5269"/>
            <a:ext cx="8077200" cy="5929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 err="1">
                <a:latin typeface="+mj-lt"/>
              </a:rPr>
              <a:t>Nad</a:t>
            </a:r>
            <a:r>
              <a:rPr lang="sr-Latn-ME" altLang="en-US" dirty="0">
                <a:latin typeface="+mj-lt"/>
              </a:rPr>
              <a:t>zor bruceloze malih preživara</a:t>
            </a:r>
            <a:endParaRPr lang="en-US" alt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C0577-36F1-F229-0FAB-C5C1C54F6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12982"/>
            <a:ext cx="2983992" cy="2061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E26B6-CCE8-1BF4-C69B-1C8A427AB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990600"/>
            <a:ext cx="2983992" cy="2032279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802334A2-F68A-5D47-C61C-A3E3BA18D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54014"/>
            <a:ext cx="7924800" cy="371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+mj-lt"/>
              </a:rPr>
              <a:t>nije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bilo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pozitivnih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slučajeva</a:t>
            </a:r>
            <a:endParaRPr lang="en-US" alt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0CA88A4-75F7-B045-D6CF-C1BEBE20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5DA82A5-D983-920D-6FCA-35E0575C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" y="152401"/>
            <a:ext cx="8077200" cy="3047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zor bruceloze malih preživara – realizacija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CAEAAC-F873-5359-7EBE-A82647720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06830"/>
              </p:ext>
            </p:extLst>
          </p:nvPr>
        </p:nvGraphicFramePr>
        <p:xfrm>
          <a:off x="692278" y="533400"/>
          <a:ext cx="7434072" cy="5908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5378">
                  <a:extLst>
                    <a:ext uri="{9D8B030D-6E8A-4147-A177-3AD203B41FA5}">
                      <a16:colId xmlns:a16="http://schemas.microsoft.com/office/drawing/2014/main" val="582920134"/>
                    </a:ext>
                  </a:extLst>
                </a:gridCol>
                <a:gridCol w="2185378">
                  <a:extLst>
                    <a:ext uri="{9D8B030D-6E8A-4147-A177-3AD203B41FA5}">
                      <a16:colId xmlns:a16="http://schemas.microsoft.com/office/drawing/2014/main" val="1505043023"/>
                    </a:ext>
                  </a:extLst>
                </a:gridCol>
                <a:gridCol w="1633274">
                  <a:extLst>
                    <a:ext uri="{9D8B030D-6E8A-4147-A177-3AD203B41FA5}">
                      <a16:colId xmlns:a16="http://schemas.microsoft.com/office/drawing/2014/main" val="3708024391"/>
                    </a:ext>
                  </a:extLst>
                </a:gridCol>
                <a:gridCol w="1430042">
                  <a:extLst>
                    <a:ext uri="{9D8B030D-6E8A-4147-A177-3AD203B41FA5}">
                      <a16:colId xmlns:a16="http://schemas.microsoft.com/office/drawing/2014/main" val="609009829"/>
                    </a:ext>
                  </a:extLst>
                </a:gridCol>
              </a:tblGrid>
              <a:tr h="40768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Opština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Veterinarska ambulanta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Broj ispitanih uzoraka po VA</a:t>
                      </a:r>
                      <a:endParaRPr lang="sr-Latn-M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 opštini</a:t>
                      </a:r>
                      <a:endParaRPr lang="sr-Latn-M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extLst>
                  <a:ext uri="{0D108BD9-81ED-4DB2-BD59-A6C34878D82A}">
                    <a16:rowId xmlns:a16="http://schemas.microsoft.com/office/drawing/2014/main" val="1880784133"/>
                  </a:ext>
                </a:extLst>
              </a:tr>
              <a:tr h="156547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ANDRIJEVICA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Ralević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508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3292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1187876"/>
                  </a:ext>
                </a:extLst>
              </a:tr>
              <a:tr h="271791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 doo, Andrijevica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2784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669145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POPOVIC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2197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2197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4853362"/>
                  </a:ext>
                </a:extLst>
              </a:tr>
              <a:tr h="187856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BERANE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5297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7832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4398674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Dr Ralević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2535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70509"/>
                  </a:ext>
                </a:extLst>
              </a:tr>
              <a:tr h="187856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BIJELO POLJE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Bijelo Polje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8938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17641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9895699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Grandov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6856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986488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VET SANUS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1847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215863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CETINJE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Cetinje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2421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2421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7249002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DANILOVGRAD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Prima-Vet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4744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4744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2734283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HERCEG NOVI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Novi 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5226693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KOLAŠIN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SASA DRLJEVIC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9616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9616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9310857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Petričević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1248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1248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87727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MOJKOVAC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Dr Vaso Đurović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3237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3237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3552163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NIKŠIĆ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Nikšić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18951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18951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657956"/>
                  </a:ext>
                </a:extLst>
              </a:tr>
              <a:tr h="187856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PETNJICA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 PETNJICA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5701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6275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7939508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Ralević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574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55122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Plav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4849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4849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6568858"/>
                  </a:ext>
                </a:extLst>
              </a:tr>
              <a:tr h="187856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PLJEVLJA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FARMAVET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4414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26405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404592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Savić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21991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2439879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PLUŽINE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Bogdan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10491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10491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947916"/>
                  </a:ext>
                </a:extLst>
              </a:tr>
              <a:tr h="187856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PODGORICA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Animavet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3932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10663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4677305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Ibričevina doo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6475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6205259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Montvet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256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163009"/>
                  </a:ext>
                </a:extLst>
              </a:tr>
              <a:tr h="187856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ROŽAJE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Rožaje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2278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4316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2717201"/>
                  </a:ext>
                </a:extLst>
              </a:tr>
              <a:tr h="187856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 PROM DEN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2038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644091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ULCINJ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BENI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4169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4169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2783233"/>
                  </a:ext>
                </a:extLst>
              </a:tr>
              <a:tr h="18785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ŽABLJAK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Žabljak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3692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3692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4325222"/>
                  </a:ext>
                </a:extLst>
              </a:tr>
              <a:tr h="187856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UZORAKA U CG: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142.039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extLst>
                  <a:ext uri="{0D108BD9-81ED-4DB2-BD59-A6C34878D82A}">
                    <a16:rowId xmlns:a16="http://schemas.microsoft.com/office/drawing/2014/main" val="1819163332"/>
                  </a:ext>
                </a:extLst>
              </a:tr>
            </a:tbl>
          </a:graphicData>
        </a:graphic>
      </p:graphicFrame>
      <p:sp>
        <p:nvSpPr>
          <p:cNvPr id="9" name="Arrow: Left 8">
            <a:extLst>
              <a:ext uri="{FF2B5EF4-FFF2-40B4-BE49-F238E27FC236}">
                <a16:creationId xmlns:a16="http://schemas.microsoft.com/office/drawing/2014/main" id="{6D800606-148B-B0E3-6474-37DF9EF7A446}"/>
              </a:ext>
            </a:extLst>
          </p:cNvPr>
          <p:cNvSpPr/>
          <p:nvPr/>
        </p:nvSpPr>
        <p:spPr>
          <a:xfrm>
            <a:off x="7647940" y="2080578"/>
            <a:ext cx="855980" cy="314275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05780EF-75AE-2419-19EE-56D5E9DE7307}"/>
              </a:ext>
            </a:extLst>
          </p:cNvPr>
          <p:cNvSpPr/>
          <p:nvPr/>
        </p:nvSpPr>
        <p:spPr>
          <a:xfrm>
            <a:off x="7630540" y="3059809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3DE2B6CA-3A4D-CFEE-DCFC-27333AFAC517}"/>
              </a:ext>
            </a:extLst>
          </p:cNvPr>
          <p:cNvSpPr/>
          <p:nvPr/>
        </p:nvSpPr>
        <p:spPr>
          <a:xfrm>
            <a:off x="7613394" y="1659278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5F36F5AF-A214-1DD6-7BCB-7340F11487BC}"/>
              </a:ext>
            </a:extLst>
          </p:cNvPr>
          <p:cNvSpPr/>
          <p:nvPr/>
        </p:nvSpPr>
        <p:spPr>
          <a:xfrm>
            <a:off x="7718678" y="5033529"/>
            <a:ext cx="790700" cy="311208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CD69B442-2023-2D0C-B402-A4F613C0D988}"/>
              </a:ext>
            </a:extLst>
          </p:cNvPr>
          <p:cNvSpPr/>
          <p:nvPr/>
        </p:nvSpPr>
        <p:spPr>
          <a:xfrm>
            <a:off x="7705599" y="4409297"/>
            <a:ext cx="804162" cy="32860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7924E09A-F9D3-F215-7CF6-4ACD0918F9A7}"/>
              </a:ext>
            </a:extLst>
          </p:cNvPr>
          <p:cNvSpPr/>
          <p:nvPr/>
        </p:nvSpPr>
        <p:spPr>
          <a:xfrm>
            <a:off x="7647559" y="3563494"/>
            <a:ext cx="804163" cy="328610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70548BB2-F71B-2C76-E199-98A6FF48DE5A}"/>
              </a:ext>
            </a:extLst>
          </p:cNvPr>
          <p:cNvSpPr/>
          <p:nvPr/>
        </p:nvSpPr>
        <p:spPr>
          <a:xfrm>
            <a:off x="7650480" y="3915215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BBD4A7A2-661E-5368-31D1-A19BEE73AEB1}"/>
              </a:ext>
            </a:extLst>
          </p:cNvPr>
          <p:cNvSpPr/>
          <p:nvPr/>
        </p:nvSpPr>
        <p:spPr>
          <a:xfrm>
            <a:off x="7718678" y="4673543"/>
            <a:ext cx="790700" cy="32860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2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12994622-E165-6085-23E6-F9AD0B97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5F3B69B6-D183-1C66-2F14-59DF08A7A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42727"/>
            <a:ext cx="8128000" cy="44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Nadzor</a:t>
            </a:r>
            <a:r>
              <a:rPr kumimoji="0" lang="sr-Latn-C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bruceloz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sr-Latn-C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goveda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0CD3F-7F13-52B1-110A-B1147430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127967"/>
            <a:ext cx="3733800" cy="2602065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0EBF65B6-F6C7-F2C3-9874-3B9AEF104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943197"/>
            <a:ext cx="7924800" cy="371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nije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bilo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pozitivnih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slučajeva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5D05CE5D-0A1D-4214-3F3C-24B2F1EBC8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0291420"/>
              </p:ext>
            </p:extLst>
          </p:nvPr>
        </p:nvGraphicFramePr>
        <p:xfrm>
          <a:off x="-609600" y="893616"/>
          <a:ext cx="6248400" cy="5235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30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12994622-E165-6085-23E6-F9AD0B97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5F3B69B6-D183-1C66-2F14-59DF08A7A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1" y="222066"/>
            <a:ext cx="8128000" cy="387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Nadzor</a:t>
            </a:r>
            <a:r>
              <a:rPr kumimoji="0" lang="sr-Latn-C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bruceloz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</a:t>
            </a:r>
            <a:r>
              <a:rPr kumimoji="0" lang="sr-Latn-C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goveda – realizacija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488177E-6308-53C5-2130-5E8F1EAD2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976353"/>
              </p:ext>
            </p:extLst>
          </p:nvPr>
        </p:nvGraphicFramePr>
        <p:xfrm>
          <a:off x="786384" y="636940"/>
          <a:ext cx="7086599" cy="5822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3232">
                  <a:extLst>
                    <a:ext uri="{9D8B030D-6E8A-4147-A177-3AD203B41FA5}">
                      <a16:colId xmlns:a16="http://schemas.microsoft.com/office/drawing/2014/main" val="1879122281"/>
                    </a:ext>
                  </a:extLst>
                </a:gridCol>
                <a:gridCol w="2083232">
                  <a:extLst>
                    <a:ext uri="{9D8B030D-6E8A-4147-A177-3AD203B41FA5}">
                      <a16:colId xmlns:a16="http://schemas.microsoft.com/office/drawing/2014/main" val="3264012391"/>
                    </a:ext>
                  </a:extLst>
                </a:gridCol>
                <a:gridCol w="1556934">
                  <a:extLst>
                    <a:ext uri="{9D8B030D-6E8A-4147-A177-3AD203B41FA5}">
                      <a16:colId xmlns:a16="http://schemas.microsoft.com/office/drawing/2014/main" val="1657411172"/>
                    </a:ext>
                  </a:extLst>
                </a:gridCol>
                <a:gridCol w="1363201">
                  <a:extLst>
                    <a:ext uri="{9D8B030D-6E8A-4147-A177-3AD203B41FA5}">
                      <a16:colId xmlns:a16="http://schemas.microsoft.com/office/drawing/2014/main" val="1015735892"/>
                    </a:ext>
                  </a:extLst>
                </a:gridCol>
              </a:tblGrid>
              <a:tr h="4209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Opština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Veterinarska ambulanta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Broj ispitanih uzoraka po VA</a:t>
                      </a:r>
                      <a:endParaRPr lang="sr-Latn-M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R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 opštini</a:t>
                      </a:r>
                      <a:endParaRPr lang="sr-Latn-M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extLst>
                  <a:ext uri="{0D108BD9-81ED-4DB2-BD59-A6C34878D82A}">
                    <a16:rowId xmlns:a16="http://schemas.microsoft.com/office/drawing/2014/main" val="2705261011"/>
                  </a:ext>
                </a:extLst>
              </a:tr>
              <a:tr h="15973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ANDRIJEVICA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Ralević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745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8514947"/>
                  </a:ext>
                </a:extLst>
              </a:tr>
              <a:tr h="280628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 doo, Andrijevica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23735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POPOVIC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804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7168399"/>
                  </a:ext>
                </a:extLst>
              </a:tr>
              <a:tr h="15973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BERANE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957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8885899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Dr Ralević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377130"/>
                  </a:ext>
                </a:extLst>
              </a:tr>
              <a:tr h="159739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BIJELO POLJE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Bijelo Polje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3963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8375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1907530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Grandov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870123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VET SANUS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296680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CETINJE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Cetinje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692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938072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DANILOVGRAD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Prima-Vet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1493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1493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309350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HERCEG NOVI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Novi 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8868845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KOLAŠIN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SASA DRLJEVIC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1269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1269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011567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Petričević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2075131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MOJKOVAC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Dr Vaso Đurović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1486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1486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6496727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NIKŠIĆ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Nikšić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6745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6745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0316591"/>
                  </a:ext>
                </a:extLst>
              </a:tr>
              <a:tr h="15973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PETNJICA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BERANE PETNJICA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1697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1994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3878903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Ralević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297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538432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PLAV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Plav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2128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2128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8150437"/>
                  </a:ext>
                </a:extLst>
              </a:tr>
              <a:tr h="15973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PLJEVLJA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FARMAVET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1492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7462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5579376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Savić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5970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347134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PLUŽINE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Bogdan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1713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1713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5321871"/>
                  </a:ext>
                </a:extLst>
              </a:tr>
              <a:tr h="159739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PODGORICA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Animavet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1191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7685189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Ibričevina doo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2033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7875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Montvet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777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671022"/>
                  </a:ext>
                </a:extLst>
              </a:tr>
              <a:tr h="15973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ROŽAJE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Rožaje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2239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4690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7279159"/>
                  </a:ext>
                </a:extLst>
              </a:tr>
              <a:tr h="1597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 PROM DEN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2451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940042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ULCINJ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BENI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8041228"/>
                  </a:ext>
                </a:extLst>
              </a:tr>
              <a:tr h="15973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ŽABLJAK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Žabljak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1082</a:t>
                      </a:r>
                      <a:endParaRPr lang="sr-Latn-M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1082</a:t>
                      </a:r>
                      <a:endParaRPr lang="sr-Latn-M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0752928"/>
                  </a:ext>
                </a:extLst>
              </a:tr>
              <a:tr h="159739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R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UZORAKA U CG:</a:t>
                      </a:r>
                      <a:endParaRPr lang="sr-Latn-ME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sr-Latn-R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48.259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8768" marR="38768" marT="0" marB="0" anchor="ctr"/>
                </a:tc>
                <a:extLst>
                  <a:ext uri="{0D108BD9-81ED-4DB2-BD59-A6C34878D82A}">
                    <a16:rowId xmlns:a16="http://schemas.microsoft.com/office/drawing/2014/main" val="3236458987"/>
                  </a:ext>
                </a:extLst>
              </a:tr>
            </a:tbl>
          </a:graphicData>
        </a:graphic>
      </p:graphicFrame>
      <p:sp>
        <p:nvSpPr>
          <p:cNvPr id="7" name="Arrow: Left 6">
            <a:extLst>
              <a:ext uri="{FF2B5EF4-FFF2-40B4-BE49-F238E27FC236}">
                <a16:creationId xmlns:a16="http://schemas.microsoft.com/office/drawing/2014/main" id="{AF37D5BC-9330-2CAA-DEC9-25F2A0DA2076}"/>
              </a:ext>
            </a:extLst>
          </p:cNvPr>
          <p:cNvSpPr/>
          <p:nvPr/>
        </p:nvSpPr>
        <p:spPr>
          <a:xfrm>
            <a:off x="7452360" y="2234850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318A33BD-9AB9-8713-CEC4-E372578D2FCC}"/>
              </a:ext>
            </a:extLst>
          </p:cNvPr>
          <p:cNvSpPr/>
          <p:nvPr/>
        </p:nvSpPr>
        <p:spPr>
          <a:xfrm>
            <a:off x="7454138" y="3698552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1608EC5-CA02-1493-A2BF-1F34A3ACB8E4}"/>
              </a:ext>
            </a:extLst>
          </p:cNvPr>
          <p:cNvSpPr/>
          <p:nvPr/>
        </p:nvSpPr>
        <p:spPr>
          <a:xfrm>
            <a:off x="7452360" y="4525803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F07F025C-AC9A-05FB-8D1B-FDED98DDBBD4}"/>
              </a:ext>
            </a:extLst>
          </p:cNvPr>
          <p:cNvSpPr/>
          <p:nvPr/>
        </p:nvSpPr>
        <p:spPr>
          <a:xfrm>
            <a:off x="7452360" y="5638800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6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DA48EB86-546A-6B06-20CD-77F4D1CE2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9" y="304800"/>
            <a:ext cx="8119551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Bolest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plav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jezik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EE8BDB-DB59-028E-29D9-4A17FFE925A5}"/>
              </a:ext>
            </a:extLst>
          </p:cNvPr>
          <p:cNvSpPr/>
          <p:nvPr/>
        </p:nvSpPr>
        <p:spPr>
          <a:xfrm>
            <a:off x="871728" y="1287690"/>
            <a:ext cx="3733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sr-Latn-ME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Poslednji prethodni slučaj januar 2021. godine (ovce – </a:t>
            </a:r>
            <a:r>
              <a:rPr kumimoji="0" lang="en-GB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</a:t>
            </a:r>
            <a:r>
              <a:rPr kumimoji="0" lang="sr-Latn-ME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ština Rožaje)</a:t>
            </a:r>
            <a:endParaRPr kumimoji="0" lang="en-GB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sr-Latn-ME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 2020.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godini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prestanak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vakcinacije</a:t>
            </a:r>
            <a:r>
              <a:rPr kumimoji="0" lang="sr-Latn-ME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poslije 3 godišnja ciklusa vakcinacije ovaca i goveda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Uspostavljen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je program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pasivnog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aktivnog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nadzora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bolesti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plavi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jezik</a:t>
            </a:r>
            <a:endParaRPr kumimoji="0" lang="sr-Latn-ME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Aktivni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nadzor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sr-Latn-ME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Klinički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pregled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farmi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goveda</a:t>
            </a: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Laboratorijsko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ispitivanje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sentinel </a:t>
            </a:r>
            <a:r>
              <a:rPr kumimoji="0" lang="en-US" alt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životinja</a:t>
            </a:r>
            <a:endParaRPr kumimoji="0" lang="sr-Latn-ME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Uspostavljen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program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entomološkog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nadzora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sr-Latn-ME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6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referentnih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lokacija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(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april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– </a:t>
            </a:r>
            <a:r>
              <a:rPr kumimoji="0" lang="en-US" sz="1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novembar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sr-Latn-ME" sz="1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109C7-D85C-FFE4-F52A-24BEA6C8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84642"/>
            <a:ext cx="32427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5CE82CA-B017-D5A4-9023-2D928D7C3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AF837CCC-1B07-A3FE-67F3-58864F6EC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9" y="304800"/>
            <a:ext cx="8119551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Bolest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plav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jezik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7F2CA-842F-9689-0B16-FCF303DFFC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7" t="11481" r="28333" b="12963"/>
          <a:stretch>
            <a:fillRect/>
          </a:stretch>
        </p:blipFill>
        <p:spPr>
          <a:xfrm>
            <a:off x="1981200" y="1143000"/>
            <a:ext cx="5029200" cy="50292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9F4907C1-CF1C-3966-396E-55918F3A9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8288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10. septembar 2025.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opština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Bijelo Polje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goveče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serotip 8 BTV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dirty="0"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E3A875C-48C3-6B76-0304-F95974D3D26F}"/>
                  </a:ext>
                </a:extLst>
              </p14:cNvPr>
              <p14:cNvContentPartPr/>
              <p14:nvPr/>
            </p14:nvContentPartPr>
            <p14:xfrm>
              <a:off x="5531904" y="277041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E3A875C-48C3-6B76-0304-F95974D3D26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5904" y="2734776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603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B2618AA-A790-E6F9-1130-A0163B5CE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9A31C360-4277-647F-FB2B-48E6C836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9" y="304800"/>
            <a:ext cx="8119551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Bolest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plav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jezik</a:t>
            </a: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20136-1F4E-389D-CABA-EF6880E18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67" t="11481" r="28333" b="12963"/>
          <a:stretch>
            <a:fillRect/>
          </a:stretch>
        </p:blipFill>
        <p:spPr>
          <a:xfrm>
            <a:off x="1981200" y="1143000"/>
            <a:ext cx="5029200" cy="5029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5C5B87E-83E9-E227-1B89-2BC78536A593}"/>
                  </a:ext>
                </a:extLst>
              </p14:cNvPr>
              <p14:cNvContentPartPr/>
              <p14:nvPr/>
            </p14:nvContentPartPr>
            <p14:xfrm>
              <a:off x="2998944" y="424281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5C5B87E-83E9-E227-1B89-2BC78536A59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63304" y="42068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8DBEB80-3098-DB53-D624-0C8AC4BF6FAE}"/>
                  </a:ext>
                </a:extLst>
              </p14:cNvPr>
              <p14:cNvContentPartPr/>
              <p14:nvPr/>
            </p14:nvContentPartPr>
            <p14:xfrm>
              <a:off x="2916864" y="4178376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8DBEB80-3098-DB53-D624-0C8AC4BF6FA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0864" y="41427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297E18B-9191-AED6-DB02-109EB0206D7D}"/>
                  </a:ext>
                </a:extLst>
              </p14:cNvPr>
              <p14:cNvContentPartPr/>
              <p14:nvPr/>
            </p14:nvContentPartPr>
            <p14:xfrm>
              <a:off x="3685104" y="2623896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297E18B-9191-AED6-DB02-109EB0206D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9104" y="25882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CA072A-11C6-D247-C4F7-18C878AC6AA1}"/>
                  </a:ext>
                </a:extLst>
              </p14:cNvPr>
              <p14:cNvContentPartPr/>
              <p14:nvPr/>
            </p14:nvContentPartPr>
            <p14:xfrm>
              <a:off x="5330664" y="326433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CA072A-11C6-D247-C4F7-18C878AC6A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5024" y="322869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D64838-21FC-24F9-1DAF-7DF878F79A45}"/>
                  </a:ext>
                </a:extLst>
              </p14:cNvPr>
              <p14:cNvContentPartPr/>
              <p14:nvPr/>
            </p14:nvContentPartPr>
            <p14:xfrm>
              <a:off x="3410784" y="4782096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D64838-21FC-24F9-1DAF-7DF878F79A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4784" y="47464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ADB17A-0731-7977-7DF1-3B3758E0B4D0}"/>
                  </a:ext>
                </a:extLst>
              </p14:cNvPr>
              <p14:cNvContentPartPr/>
              <p14:nvPr/>
            </p14:nvContentPartPr>
            <p14:xfrm>
              <a:off x="5303304" y="337377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ADB17A-0731-7977-7DF1-3B3758E0B4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7664" y="333813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8767F84F-9A0C-A65B-EF5D-C06A3DE4EB94}"/>
              </a:ext>
            </a:extLst>
          </p:cNvPr>
          <p:cNvGrpSpPr/>
          <p:nvPr/>
        </p:nvGrpSpPr>
        <p:grpSpPr>
          <a:xfrm>
            <a:off x="3383064" y="3227616"/>
            <a:ext cx="320400" cy="146520"/>
            <a:chOff x="3383064" y="3227616"/>
            <a:chExt cx="320400" cy="14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A8E9E8E-C46F-CAC2-6DBD-6C09D616FE9C}"/>
                    </a:ext>
                  </a:extLst>
                </p14:cNvPr>
                <p14:cNvContentPartPr/>
                <p14:nvPr/>
              </p14:nvContentPartPr>
              <p14:xfrm>
                <a:off x="3383064" y="3373776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A8E9E8E-C46F-CAC2-6DBD-6C09D616FE9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347064" y="33381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8B163C-2B21-6473-533D-38F7123B89DC}"/>
                    </a:ext>
                  </a:extLst>
                </p14:cNvPr>
                <p14:cNvContentPartPr/>
                <p14:nvPr/>
              </p14:nvContentPartPr>
              <p14:xfrm>
                <a:off x="3492864" y="3227616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8B163C-2B21-6473-533D-38F7123B89D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6864" y="3191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8A68228-FD59-5E19-D0C4-C08ACE132E7D}"/>
                    </a:ext>
                  </a:extLst>
                </p14:cNvPr>
                <p14:cNvContentPartPr/>
                <p14:nvPr/>
              </p14:nvContentPartPr>
              <p14:xfrm>
                <a:off x="3556944" y="3373776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8A68228-FD59-5E19-D0C4-C08ACE132E7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20944" y="33381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17D05A1-E469-DFB9-7B01-6E3EB4CFCA4F}"/>
                    </a:ext>
                  </a:extLst>
                </p14:cNvPr>
                <p14:cNvContentPartPr/>
                <p14:nvPr/>
              </p14:nvContentPartPr>
              <p14:xfrm>
                <a:off x="3703104" y="3310056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17D05A1-E469-DFB9-7B01-6E3EB4CFCA4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67104" y="32740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411FBD-2C82-C51C-6BF3-9095A2430A31}"/>
                    </a:ext>
                  </a:extLst>
                </p14:cNvPr>
                <p14:cNvContentPartPr/>
                <p14:nvPr/>
              </p14:nvContentPartPr>
              <p14:xfrm>
                <a:off x="3648384" y="325497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411FBD-2C82-C51C-6BF3-9095A2430A3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12384" y="32193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8E23C16-F914-AC70-BAA0-0E329FDE23A9}"/>
                    </a:ext>
                  </a:extLst>
                </p14:cNvPr>
                <p14:cNvContentPartPr/>
                <p14:nvPr/>
              </p14:nvContentPartPr>
              <p14:xfrm>
                <a:off x="3547944" y="3300696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8E23C16-F914-AC70-BAA0-0E329FDE23A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11944" y="32646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0F036BF-F2F7-FD79-8A30-AED7C91AE1C5}"/>
                  </a:ext>
                </a:extLst>
              </p14:cNvPr>
              <p14:cNvContentPartPr/>
              <p14:nvPr/>
            </p14:nvContentPartPr>
            <p14:xfrm>
              <a:off x="3456144" y="3511296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0F036BF-F2F7-FD79-8A30-AED7C91AE1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0504" y="347529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C41F81D1-31E4-46D3-26E0-4F888D7F7A20}"/>
              </a:ext>
            </a:extLst>
          </p:cNvPr>
          <p:cNvGrpSpPr/>
          <p:nvPr/>
        </p:nvGrpSpPr>
        <p:grpSpPr>
          <a:xfrm>
            <a:off x="3648384" y="3703176"/>
            <a:ext cx="91440" cy="27720"/>
            <a:chOff x="3648384" y="3703176"/>
            <a:chExt cx="91440" cy="2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4CC6A1B-C164-EB10-0B18-FF86CE81E24D}"/>
                    </a:ext>
                  </a:extLst>
                </p14:cNvPr>
                <p14:cNvContentPartPr/>
                <p14:nvPr/>
              </p14:nvContentPartPr>
              <p14:xfrm>
                <a:off x="3648384" y="3730536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4CC6A1B-C164-EB10-0B18-FF86CE81E24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12384" y="36948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75BC423-FCBB-1501-B1F7-516714AC660A}"/>
                    </a:ext>
                  </a:extLst>
                </p14:cNvPr>
                <p14:cNvContentPartPr/>
                <p14:nvPr/>
              </p14:nvContentPartPr>
              <p14:xfrm>
                <a:off x="3739464" y="3703176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75BC423-FCBB-1501-B1F7-516714AC660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03824" y="36675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BCE883-4354-C4FF-5EC2-5DFA682868F0}"/>
                  </a:ext>
                </a:extLst>
              </p14:cNvPr>
              <p14:cNvContentPartPr/>
              <p14:nvPr/>
            </p14:nvContentPartPr>
            <p14:xfrm>
              <a:off x="4654224" y="4608576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FBCE883-4354-C4FF-5EC2-5DFA682868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18224" y="457257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7AED5B1-8EDD-E1C9-0D80-57CFAC439416}"/>
                  </a:ext>
                </a:extLst>
              </p14:cNvPr>
              <p14:cNvContentPartPr/>
              <p14:nvPr/>
            </p14:nvContentPartPr>
            <p14:xfrm>
              <a:off x="4544424" y="4827816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7AED5B1-8EDD-E1C9-0D80-57CFAC4394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8784" y="4792176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9BAADBC-EF2A-8E3C-1D17-DD347447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1944" y="1463159"/>
            <a:ext cx="190231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Laboratorijski dijagnostikovano kod: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172 govečeta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na 142 gazdinstva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149 ovaca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na 124 gazdinstva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sr-Latn-ME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10 koza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na 4 gazdinstva</a:t>
            </a:r>
            <a:endParaRPr lang="en-US" altLang="en-US" sz="1800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44125C-0B2A-8862-5ED1-EBF51D4A1296}"/>
              </a:ext>
            </a:extLst>
          </p:cNvPr>
          <p:cNvGrpSpPr/>
          <p:nvPr/>
        </p:nvGrpSpPr>
        <p:grpSpPr>
          <a:xfrm>
            <a:off x="4141944" y="5120496"/>
            <a:ext cx="91800" cy="64440"/>
            <a:chOff x="4141944" y="5120496"/>
            <a:chExt cx="91800" cy="6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F8F419-07AD-91D6-58D1-637830F450B8}"/>
                    </a:ext>
                  </a:extLst>
                </p14:cNvPr>
                <p14:cNvContentPartPr/>
                <p14:nvPr/>
              </p14:nvContentPartPr>
              <p14:xfrm>
                <a:off x="4141944" y="5120496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F8F419-07AD-91D6-58D1-637830F450B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05944" y="50848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B286655-CB01-0DEB-0911-23AD2B51171B}"/>
                    </a:ext>
                  </a:extLst>
                </p14:cNvPr>
                <p14:cNvContentPartPr/>
                <p14:nvPr/>
              </p14:nvContentPartPr>
              <p14:xfrm>
                <a:off x="4233384" y="5184576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B286655-CB01-0DEB-0911-23AD2B5117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97744" y="51485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F42EBC-6D0A-AECB-91A9-81A5E7BB1154}"/>
                  </a:ext>
                </a:extLst>
              </p14:cNvPr>
              <p14:cNvContentPartPr/>
              <p14:nvPr/>
            </p14:nvContentPartPr>
            <p14:xfrm>
              <a:off x="4215024" y="52756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F42EBC-6D0A-AECB-91A9-81A5E7BB115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79384" y="52400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DBC6CA9-CE05-A73D-5543-A3FB2F5C3CE0}"/>
                  </a:ext>
                </a:extLst>
              </p14:cNvPr>
              <p14:cNvContentPartPr/>
              <p14:nvPr/>
            </p14:nvContentPartPr>
            <p14:xfrm>
              <a:off x="6126264" y="320025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DBC6CA9-CE05-A73D-5543-A3FB2F5C3CE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090624" y="31642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22B5B7-660B-BC5F-F3DE-0D10BD16A56C}"/>
                  </a:ext>
                </a:extLst>
              </p14:cNvPr>
              <p14:cNvContentPartPr/>
              <p14:nvPr/>
            </p14:nvContentPartPr>
            <p14:xfrm>
              <a:off x="3090744" y="425181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22B5B7-660B-BC5F-F3DE-0D10BD16A56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054744" y="421581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63D834CF-FE0A-83BA-7E78-B3B6E865E4B0}"/>
              </a:ext>
            </a:extLst>
          </p:cNvPr>
          <p:cNvGrpSpPr/>
          <p:nvPr/>
        </p:nvGrpSpPr>
        <p:grpSpPr>
          <a:xfrm>
            <a:off x="4736304" y="3062736"/>
            <a:ext cx="110160" cy="9720"/>
            <a:chOff x="4736304" y="3062736"/>
            <a:chExt cx="110160" cy="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1631B4B-0E88-CC58-979E-C75D87864BB8}"/>
                    </a:ext>
                  </a:extLst>
                </p14:cNvPr>
                <p14:cNvContentPartPr/>
                <p14:nvPr/>
              </p14:nvContentPartPr>
              <p14:xfrm>
                <a:off x="4846104" y="3072096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1631B4B-0E88-CC58-979E-C75D87864BB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10464" y="30364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CAEA7CD-D693-A26F-55B4-B2767D621FB7}"/>
                    </a:ext>
                  </a:extLst>
                </p14:cNvPr>
                <p14:cNvContentPartPr/>
                <p14:nvPr/>
              </p14:nvContentPartPr>
              <p14:xfrm>
                <a:off x="4736304" y="3062736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CAEA7CD-D693-A26F-55B4-B2767D621FB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00664" y="30270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86E731F-F513-F255-A751-3D8335C181E9}"/>
                  </a:ext>
                </a:extLst>
              </p14:cNvPr>
              <p14:cNvContentPartPr/>
              <p14:nvPr/>
            </p14:nvContentPartPr>
            <p14:xfrm>
              <a:off x="4782384" y="3154536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86E731F-F513-F255-A751-3D8335C181E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46384" y="31185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5D5A503-36C7-2373-9983-2F38DF2C8753}"/>
                  </a:ext>
                </a:extLst>
              </p14:cNvPr>
              <p14:cNvContentPartPr/>
              <p14:nvPr/>
            </p14:nvContentPartPr>
            <p14:xfrm>
              <a:off x="4690584" y="3328416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5D5A503-36C7-2373-9983-2F38DF2C875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54944" y="329241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B718BCFE-944B-9E64-2BBD-DC719FDCAB79}"/>
              </a:ext>
            </a:extLst>
          </p:cNvPr>
          <p:cNvGrpSpPr/>
          <p:nvPr/>
        </p:nvGrpSpPr>
        <p:grpSpPr>
          <a:xfrm>
            <a:off x="4580784" y="3419496"/>
            <a:ext cx="219960" cy="37080"/>
            <a:chOff x="4580784" y="3419496"/>
            <a:chExt cx="219960" cy="3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CEBF5C2-2188-7525-8299-D4A196678409}"/>
                    </a:ext>
                  </a:extLst>
                </p14:cNvPr>
                <p14:cNvContentPartPr/>
                <p14:nvPr/>
              </p14:nvContentPartPr>
              <p14:xfrm>
                <a:off x="4800384" y="3419496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CEBF5C2-2188-7525-8299-D4A1966784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64384" y="33838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982EEA1-0D4E-4975-7957-765DC0FC5ACB}"/>
                    </a:ext>
                  </a:extLst>
                </p14:cNvPr>
                <p14:cNvContentPartPr/>
                <p14:nvPr/>
              </p14:nvContentPartPr>
              <p14:xfrm>
                <a:off x="4717944" y="3437856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982EEA1-0D4E-4975-7957-765DC0FC5AC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82304" y="340221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89C1974-9844-400B-97AD-60F06D27A2F4}"/>
                    </a:ext>
                  </a:extLst>
                </p14:cNvPr>
                <p14:cNvContentPartPr/>
                <p14:nvPr/>
              </p14:nvContentPartPr>
              <p14:xfrm>
                <a:off x="4580784" y="3456216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89C1974-9844-400B-97AD-60F06D27A2F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545144" y="342021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6CD44B19-FC16-F3D5-D813-C676FD6F7D02}"/>
                  </a:ext>
                </a:extLst>
              </p14:cNvPr>
              <p14:cNvContentPartPr/>
              <p14:nvPr/>
            </p14:nvContentPartPr>
            <p14:xfrm>
              <a:off x="4818744" y="3648456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6CD44B19-FC16-F3D5-D813-C676FD6F7D0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82744" y="36124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C03021C-22AB-F29A-E547-C0B5D640C0A5}"/>
                  </a:ext>
                </a:extLst>
              </p14:cNvPr>
              <p14:cNvContentPartPr/>
              <p14:nvPr/>
            </p14:nvContentPartPr>
            <p14:xfrm>
              <a:off x="4891824" y="3584376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C03021C-22AB-F29A-E547-C0B5D640C0A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56184" y="35487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FC08899-E8E2-5C49-BF6A-119876B89E04}"/>
                  </a:ext>
                </a:extLst>
              </p14:cNvPr>
              <p14:cNvContentPartPr/>
              <p14:nvPr/>
            </p14:nvContentPartPr>
            <p14:xfrm>
              <a:off x="4471344" y="5449536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FC08899-E8E2-5C49-BF6A-119876B89E0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35344" y="541389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A578F55E-8AF8-3AFE-B629-F662A24CC80C}"/>
                  </a:ext>
                </a:extLst>
              </p14:cNvPr>
              <p14:cNvContentPartPr/>
              <p14:nvPr/>
            </p14:nvContentPartPr>
            <p14:xfrm>
              <a:off x="4242744" y="5723856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A578F55E-8AF8-3AFE-B629-F662A24CC80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07104" y="56882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91855518-624E-0EB3-4A85-294E9C010375}"/>
                  </a:ext>
                </a:extLst>
              </p14:cNvPr>
              <p14:cNvContentPartPr/>
              <p14:nvPr/>
            </p14:nvContentPartPr>
            <p14:xfrm>
              <a:off x="4361184" y="541281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91855518-624E-0EB3-4A85-294E9C01037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25544" y="537717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B62BAFEB-3865-5A99-6FF5-8037864AFD69}"/>
              </a:ext>
            </a:extLst>
          </p:cNvPr>
          <p:cNvGrpSpPr/>
          <p:nvPr/>
        </p:nvGrpSpPr>
        <p:grpSpPr>
          <a:xfrm>
            <a:off x="4416264" y="5522976"/>
            <a:ext cx="210960" cy="73080"/>
            <a:chOff x="4416264" y="5522976"/>
            <a:chExt cx="210960" cy="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320D641-B341-CE2C-E190-0AE8DE42BE51}"/>
                    </a:ext>
                  </a:extLst>
                </p14:cNvPr>
                <p14:cNvContentPartPr/>
                <p14:nvPr/>
              </p14:nvContentPartPr>
              <p14:xfrm>
                <a:off x="4626864" y="5522976"/>
                <a:ext cx="36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320D641-B341-CE2C-E190-0AE8DE42BE5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590864" y="5486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F5DDD8B-7F50-B8FC-F7C1-BB00CF871028}"/>
                    </a:ext>
                  </a:extLst>
                </p14:cNvPr>
                <p14:cNvContentPartPr/>
                <p14:nvPr/>
              </p14:nvContentPartPr>
              <p14:xfrm>
                <a:off x="4416264" y="5595696"/>
                <a:ext cx="36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F5DDD8B-7F50-B8FC-F7C1-BB00CF87102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380624" y="55600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8C8FBB6-A740-7CC8-CEA0-29352E98F7FC}"/>
                    </a:ext>
                  </a:extLst>
                </p14:cNvPr>
                <p14:cNvContentPartPr/>
                <p14:nvPr/>
              </p14:nvContentPartPr>
              <p14:xfrm>
                <a:off x="4498704" y="5531976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8C8FBB6-A740-7CC8-CEA0-29352E98F7F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62704" y="5495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CE1A0E-2C32-B878-7913-1282C1A727B8}"/>
              </a:ext>
            </a:extLst>
          </p:cNvPr>
          <p:cNvGrpSpPr/>
          <p:nvPr/>
        </p:nvGrpSpPr>
        <p:grpSpPr>
          <a:xfrm>
            <a:off x="4416264" y="5723856"/>
            <a:ext cx="164880" cy="155880"/>
            <a:chOff x="4416264" y="5723856"/>
            <a:chExt cx="164880" cy="15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22D126A-2F85-4791-5FFE-BEBB84DAAB69}"/>
                    </a:ext>
                  </a:extLst>
                </p14:cNvPr>
                <p14:cNvContentPartPr/>
                <p14:nvPr/>
              </p14:nvContentPartPr>
              <p14:xfrm>
                <a:off x="4452984" y="5723856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22D126A-2F85-4791-5FFE-BEBB84DAAB6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16984" y="568821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E8F20E8-FC91-CB5C-F924-BCDB0483CA18}"/>
                    </a:ext>
                  </a:extLst>
                </p14:cNvPr>
                <p14:cNvContentPartPr/>
                <p14:nvPr/>
              </p14:nvContentPartPr>
              <p14:xfrm>
                <a:off x="4416264" y="5824656"/>
                <a:ext cx="36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E8F20E8-FC91-CB5C-F924-BCDB0483CA1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380624" y="57886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298B4FE-59A8-E413-CDB9-FF2AB7BCA181}"/>
                    </a:ext>
                  </a:extLst>
                </p14:cNvPr>
                <p14:cNvContentPartPr/>
                <p14:nvPr/>
              </p14:nvContentPartPr>
              <p14:xfrm>
                <a:off x="4498704" y="5879376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298B4FE-59A8-E413-CDB9-FF2AB7BCA18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62704" y="58437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64EC63B-D14E-0866-4B0B-A2138F17FC0C}"/>
                    </a:ext>
                  </a:extLst>
                </p14:cNvPr>
                <p14:cNvContentPartPr/>
                <p14:nvPr/>
              </p14:nvContentPartPr>
              <p14:xfrm>
                <a:off x="4508064" y="5806296"/>
                <a:ext cx="36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64EC63B-D14E-0866-4B0B-A2138F17FC0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72064" y="57702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5BC34F3-5E55-289E-D944-DEE0C29CFEB1}"/>
                    </a:ext>
                  </a:extLst>
                </p14:cNvPr>
                <p14:cNvContentPartPr/>
                <p14:nvPr/>
              </p14:nvContentPartPr>
              <p14:xfrm>
                <a:off x="4580784" y="5769576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5BC34F3-5E55-289E-D944-DEE0C29CFEB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545144" y="57339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8A5E07F-8086-8674-CDC4-80F895295674}"/>
                  </a:ext>
                </a:extLst>
              </p14:cNvPr>
              <p14:cNvContentPartPr/>
              <p14:nvPr/>
            </p14:nvContentPartPr>
            <p14:xfrm>
              <a:off x="4489704" y="4928616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8A5E07F-8086-8674-CDC4-80F89529567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53704" y="489261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88FE70E5-C70A-9878-9DB0-C9D67079D785}"/>
              </a:ext>
            </a:extLst>
          </p:cNvPr>
          <p:cNvGrpSpPr/>
          <p:nvPr/>
        </p:nvGrpSpPr>
        <p:grpSpPr>
          <a:xfrm>
            <a:off x="4462344" y="4727376"/>
            <a:ext cx="82440" cy="37080"/>
            <a:chOff x="4462344" y="4727376"/>
            <a:chExt cx="82440" cy="3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2AA756A-D67D-162E-CF52-C1D6FBB23BD2}"/>
                    </a:ext>
                  </a:extLst>
                </p14:cNvPr>
                <p14:cNvContentPartPr/>
                <p14:nvPr/>
              </p14:nvContentPartPr>
              <p14:xfrm>
                <a:off x="4544424" y="4764096"/>
                <a:ext cx="360" cy="3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2AA756A-D67D-162E-CF52-C1D6FBB23BD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508784" y="47280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C6AD7D8-F6ED-3B3E-FC5D-7A42CFC345BB}"/>
                    </a:ext>
                  </a:extLst>
                </p14:cNvPr>
                <p14:cNvContentPartPr/>
                <p14:nvPr/>
              </p14:nvContentPartPr>
              <p14:xfrm>
                <a:off x="4462344" y="4727376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C6AD7D8-F6ED-3B3E-FC5D-7A42CFC345B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26344" y="46913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051A00B-80C7-EC15-B55F-B24651959499}"/>
                  </a:ext>
                </a:extLst>
              </p14:cNvPr>
              <p14:cNvContentPartPr/>
              <p14:nvPr/>
            </p14:nvContentPartPr>
            <p14:xfrm>
              <a:off x="4736304" y="4553496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051A00B-80C7-EC15-B55F-B2465195949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00664" y="451749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3F94D27-3F0C-B874-67B4-D3BF9291C91C}"/>
                  </a:ext>
                </a:extLst>
              </p14:cNvPr>
              <p14:cNvContentPartPr/>
              <p14:nvPr/>
            </p14:nvContentPartPr>
            <p14:xfrm>
              <a:off x="4233384" y="4782096"/>
              <a:ext cx="360" cy="36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3F94D27-3F0C-B874-67B4-D3BF9291C91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97744" y="474645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43" name="Group 10242">
            <a:extLst>
              <a:ext uri="{FF2B5EF4-FFF2-40B4-BE49-F238E27FC236}">
                <a16:creationId xmlns:a16="http://schemas.microsoft.com/office/drawing/2014/main" id="{C90ABD10-A288-F60C-6674-577DF79DAFBA}"/>
              </a:ext>
            </a:extLst>
          </p:cNvPr>
          <p:cNvGrpSpPr/>
          <p:nvPr/>
        </p:nvGrpSpPr>
        <p:grpSpPr>
          <a:xfrm>
            <a:off x="4141944" y="2093976"/>
            <a:ext cx="165240" cy="64080"/>
            <a:chOff x="4141944" y="2093976"/>
            <a:chExt cx="165240" cy="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9808F74-1AFE-0D91-5BA6-8B3E1DCF0497}"/>
                    </a:ext>
                  </a:extLst>
                </p14:cNvPr>
                <p14:cNvContentPartPr/>
                <p14:nvPr/>
              </p14:nvContentPartPr>
              <p14:xfrm>
                <a:off x="4306824" y="2157696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9808F74-1AFE-0D91-5BA6-8B3E1DCF04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70824" y="21220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85CECD7-4B0C-F43B-01E0-96A994D4121A}"/>
                    </a:ext>
                  </a:extLst>
                </p14:cNvPr>
                <p14:cNvContentPartPr/>
                <p14:nvPr/>
              </p14:nvContentPartPr>
              <p14:xfrm>
                <a:off x="4242744" y="2093976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85CECD7-4B0C-F43B-01E0-96A994D4121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07104" y="2057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41" name="Ink 10240">
                  <a:extLst>
                    <a:ext uri="{FF2B5EF4-FFF2-40B4-BE49-F238E27FC236}">
                      <a16:creationId xmlns:a16="http://schemas.microsoft.com/office/drawing/2014/main" id="{A419D941-AF7F-F358-4E4A-BA112E4A23DD}"/>
                    </a:ext>
                  </a:extLst>
                </p14:cNvPr>
                <p14:cNvContentPartPr/>
                <p14:nvPr/>
              </p14:nvContentPartPr>
              <p14:xfrm>
                <a:off x="4141944" y="2102976"/>
                <a:ext cx="360" cy="360"/>
              </p14:xfrm>
            </p:contentPart>
          </mc:Choice>
          <mc:Fallback xmlns="">
            <p:pic>
              <p:nvPicPr>
                <p:cNvPr id="10241" name="Ink 10240">
                  <a:extLst>
                    <a:ext uri="{FF2B5EF4-FFF2-40B4-BE49-F238E27FC236}">
                      <a16:creationId xmlns:a16="http://schemas.microsoft.com/office/drawing/2014/main" id="{A419D941-AF7F-F358-4E4A-BA112E4A23D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105944" y="20669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46" name="Group 10245">
            <a:extLst>
              <a:ext uri="{FF2B5EF4-FFF2-40B4-BE49-F238E27FC236}">
                <a16:creationId xmlns:a16="http://schemas.microsoft.com/office/drawing/2014/main" id="{67BE4713-B3EC-4FDE-4DC6-E5790DC64004}"/>
              </a:ext>
            </a:extLst>
          </p:cNvPr>
          <p:cNvGrpSpPr/>
          <p:nvPr/>
        </p:nvGrpSpPr>
        <p:grpSpPr>
          <a:xfrm>
            <a:off x="5275944" y="3017376"/>
            <a:ext cx="55080" cy="64080"/>
            <a:chOff x="5275944" y="3017376"/>
            <a:chExt cx="55080" cy="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244" name="Ink 10243">
                  <a:extLst>
                    <a:ext uri="{FF2B5EF4-FFF2-40B4-BE49-F238E27FC236}">
                      <a16:creationId xmlns:a16="http://schemas.microsoft.com/office/drawing/2014/main" id="{F804D781-334F-758A-5859-93E5E9754360}"/>
                    </a:ext>
                  </a:extLst>
                </p14:cNvPr>
                <p14:cNvContentPartPr/>
                <p14:nvPr/>
              </p14:nvContentPartPr>
              <p14:xfrm>
                <a:off x="5275944" y="3081096"/>
                <a:ext cx="360" cy="360"/>
              </p14:xfrm>
            </p:contentPart>
          </mc:Choice>
          <mc:Fallback xmlns="">
            <p:pic>
              <p:nvPicPr>
                <p:cNvPr id="10244" name="Ink 10243">
                  <a:extLst>
                    <a:ext uri="{FF2B5EF4-FFF2-40B4-BE49-F238E27FC236}">
                      <a16:creationId xmlns:a16="http://schemas.microsoft.com/office/drawing/2014/main" id="{F804D781-334F-758A-5859-93E5E975436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39944" y="30454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245" name="Ink 10244">
                  <a:extLst>
                    <a:ext uri="{FF2B5EF4-FFF2-40B4-BE49-F238E27FC236}">
                      <a16:creationId xmlns:a16="http://schemas.microsoft.com/office/drawing/2014/main" id="{164293B9-83BC-A92B-E2D3-4D3B17B229C5}"/>
                    </a:ext>
                  </a:extLst>
                </p14:cNvPr>
                <p14:cNvContentPartPr/>
                <p14:nvPr/>
              </p14:nvContentPartPr>
              <p14:xfrm>
                <a:off x="5330664" y="3017376"/>
                <a:ext cx="360" cy="360"/>
              </p14:xfrm>
            </p:contentPart>
          </mc:Choice>
          <mc:Fallback xmlns="">
            <p:pic>
              <p:nvPicPr>
                <p:cNvPr id="10245" name="Ink 10244">
                  <a:extLst>
                    <a:ext uri="{FF2B5EF4-FFF2-40B4-BE49-F238E27FC236}">
                      <a16:creationId xmlns:a16="http://schemas.microsoft.com/office/drawing/2014/main" id="{164293B9-83BC-A92B-E2D3-4D3B17B229C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95024" y="29813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247" name="Ink 10246">
                <a:extLst>
                  <a:ext uri="{FF2B5EF4-FFF2-40B4-BE49-F238E27FC236}">
                    <a16:creationId xmlns:a16="http://schemas.microsoft.com/office/drawing/2014/main" id="{58FFEF8E-1B99-6CA8-69F9-77D4857B130B}"/>
                  </a:ext>
                </a:extLst>
              </p14:cNvPr>
              <p14:cNvContentPartPr/>
              <p14:nvPr/>
            </p14:nvContentPartPr>
            <p14:xfrm>
              <a:off x="5166144" y="2916576"/>
              <a:ext cx="360" cy="360"/>
            </p14:xfrm>
          </p:contentPart>
        </mc:Choice>
        <mc:Fallback xmlns="">
          <p:pic>
            <p:nvPicPr>
              <p:cNvPr id="10247" name="Ink 10246">
                <a:extLst>
                  <a:ext uri="{FF2B5EF4-FFF2-40B4-BE49-F238E27FC236}">
                    <a16:creationId xmlns:a16="http://schemas.microsoft.com/office/drawing/2014/main" id="{58FFEF8E-1B99-6CA8-69F9-77D4857B130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30504" y="288093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51" name="Group 10250">
            <a:extLst>
              <a:ext uri="{FF2B5EF4-FFF2-40B4-BE49-F238E27FC236}">
                <a16:creationId xmlns:a16="http://schemas.microsoft.com/office/drawing/2014/main" id="{4B6B3A51-AD36-4D0D-A41D-CF1B3D0655BE}"/>
              </a:ext>
            </a:extLst>
          </p:cNvPr>
          <p:cNvGrpSpPr/>
          <p:nvPr/>
        </p:nvGrpSpPr>
        <p:grpSpPr>
          <a:xfrm>
            <a:off x="5102424" y="2788776"/>
            <a:ext cx="64080" cy="46080"/>
            <a:chOff x="5102424" y="2788776"/>
            <a:chExt cx="64080" cy="4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0248" name="Ink 10247">
                  <a:extLst>
                    <a:ext uri="{FF2B5EF4-FFF2-40B4-BE49-F238E27FC236}">
                      <a16:creationId xmlns:a16="http://schemas.microsoft.com/office/drawing/2014/main" id="{7D9F27D1-50F4-DA14-622C-4FD2C5DDAA95}"/>
                    </a:ext>
                  </a:extLst>
                </p14:cNvPr>
                <p14:cNvContentPartPr/>
                <p14:nvPr/>
              </p14:nvContentPartPr>
              <p14:xfrm>
                <a:off x="5166144" y="2788776"/>
                <a:ext cx="360" cy="360"/>
              </p14:xfrm>
            </p:contentPart>
          </mc:Choice>
          <mc:Fallback xmlns="">
            <p:pic>
              <p:nvPicPr>
                <p:cNvPr id="10248" name="Ink 10247">
                  <a:extLst>
                    <a:ext uri="{FF2B5EF4-FFF2-40B4-BE49-F238E27FC236}">
                      <a16:creationId xmlns:a16="http://schemas.microsoft.com/office/drawing/2014/main" id="{7D9F27D1-50F4-DA14-622C-4FD2C5DDAA9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130504" y="27531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249" name="Ink 10248">
                  <a:extLst>
                    <a:ext uri="{FF2B5EF4-FFF2-40B4-BE49-F238E27FC236}">
                      <a16:creationId xmlns:a16="http://schemas.microsoft.com/office/drawing/2014/main" id="{D803C97F-0AAB-F3E7-7D07-C2F97D32605B}"/>
                    </a:ext>
                  </a:extLst>
                </p14:cNvPr>
                <p14:cNvContentPartPr/>
                <p14:nvPr/>
              </p14:nvContentPartPr>
              <p14:xfrm>
                <a:off x="5102424" y="2834496"/>
                <a:ext cx="360" cy="360"/>
              </p14:xfrm>
            </p:contentPart>
          </mc:Choice>
          <mc:Fallback xmlns="">
            <p:pic>
              <p:nvPicPr>
                <p:cNvPr id="10249" name="Ink 10248">
                  <a:extLst>
                    <a:ext uri="{FF2B5EF4-FFF2-40B4-BE49-F238E27FC236}">
                      <a16:creationId xmlns:a16="http://schemas.microsoft.com/office/drawing/2014/main" id="{D803C97F-0AAB-F3E7-7D07-C2F97D32605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66424" y="27984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250" name="Ink 10249">
                <a:extLst>
                  <a:ext uri="{FF2B5EF4-FFF2-40B4-BE49-F238E27FC236}">
                    <a16:creationId xmlns:a16="http://schemas.microsoft.com/office/drawing/2014/main" id="{83DF328A-64D5-7FEB-8930-B5D657C95B25}"/>
                  </a:ext>
                </a:extLst>
              </p14:cNvPr>
              <p14:cNvContentPartPr/>
              <p14:nvPr/>
            </p14:nvContentPartPr>
            <p14:xfrm>
              <a:off x="5193504" y="2678976"/>
              <a:ext cx="360" cy="360"/>
            </p14:xfrm>
          </p:contentPart>
        </mc:Choice>
        <mc:Fallback xmlns="">
          <p:pic>
            <p:nvPicPr>
              <p:cNvPr id="10250" name="Ink 10249">
                <a:extLst>
                  <a:ext uri="{FF2B5EF4-FFF2-40B4-BE49-F238E27FC236}">
                    <a16:creationId xmlns:a16="http://schemas.microsoft.com/office/drawing/2014/main" id="{83DF328A-64D5-7FEB-8930-B5D657C95B2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57864" y="264297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252" name="Ink 10251">
                <a:extLst>
                  <a:ext uri="{FF2B5EF4-FFF2-40B4-BE49-F238E27FC236}">
                    <a16:creationId xmlns:a16="http://schemas.microsoft.com/office/drawing/2014/main" id="{C6937A23-BE6E-1DC1-D283-189500A886CD}"/>
                  </a:ext>
                </a:extLst>
              </p14:cNvPr>
              <p14:cNvContentPartPr/>
              <p14:nvPr/>
            </p14:nvContentPartPr>
            <p14:xfrm>
              <a:off x="5513544" y="2861856"/>
              <a:ext cx="360" cy="360"/>
            </p14:xfrm>
          </p:contentPart>
        </mc:Choice>
        <mc:Fallback xmlns="">
          <p:pic>
            <p:nvPicPr>
              <p:cNvPr id="10252" name="Ink 10251">
                <a:extLst>
                  <a:ext uri="{FF2B5EF4-FFF2-40B4-BE49-F238E27FC236}">
                    <a16:creationId xmlns:a16="http://schemas.microsoft.com/office/drawing/2014/main" id="{C6937A23-BE6E-1DC1-D283-189500A886C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77904" y="28258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253" name="Ink 10252">
                <a:extLst>
                  <a:ext uri="{FF2B5EF4-FFF2-40B4-BE49-F238E27FC236}">
                    <a16:creationId xmlns:a16="http://schemas.microsoft.com/office/drawing/2014/main" id="{B2E9F8B3-1B83-5BB4-ADBE-2B3C29BD0AED}"/>
                  </a:ext>
                </a:extLst>
              </p14:cNvPr>
              <p14:cNvContentPartPr/>
              <p14:nvPr/>
            </p14:nvContentPartPr>
            <p14:xfrm>
              <a:off x="3913344" y="3456216"/>
              <a:ext cx="360" cy="360"/>
            </p14:xfrm>
          </p:contentPart>
        </mc:Choice>
        <mc:Fallback xmlns="">
          <p:pic>
            <p:nvPicPr>
              <p:cNvPr id="10253" name="Ink 10252">
                <a:extLst>
                  <a:ext uri="{FF2B5EF4-FFF2-40B4-BE49-F238E27FC236}">
                    <a16:creationId xmlns:a16="http://schemas.microsoft.com/office/drawing/2014/main" id="{B2E9F8B3-1B83-5BB4-ADBE-2B3C29BD0AE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77704" y="342021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56" name="Group 10255">
            <a:extLst>
              <a:ext uri="{FF2B5EF4-FFF2-40B4-BE49-F238E27FC236}">
                <a16:creationId xmlns:a16="http://schemas.microsoft.com/office/drawing/2014/main" id="{3A55F9E4-D50C-9616-5FC0-2306789EDD3C}"/>
              </a:ext>
            </a:extLst>
          </p:cNvPr>
          <p:cNvGrpSpPr/>
          <p:nvPr/>
        </p:nvGrpSpPr>
        <p:grpSpPr>
          <a:xfrm>
            <a:off x="3748824" y="3364776"/>
            <a:ext cx="101160" cy="9360"/>
            <a:chOff x="3748824" y="3364776"/>
            <a:chExt cx="101160" cy="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254" name="Ink 10253">
                  <a:extLst>
                    <a:ext uri="{FF2B5EF4-FFF2-40B4-BE49-F238E27FC236}">
                      <a16:creationId xmlns:a16="http://schemas.microsoft.com/office/drawing/2014/main" id="{F629400C-30D8-C4E0-EAC2-30EB75957F03}"/>
                    </a:ext>
                  </a:extLst>
                </p14:cNvPr>
                <p14:cNvContentPartPr/>
                <p14:nvPr/>
              </p14:nvContentPartPr>
              <p14:xfrm>
                <a:off x="3849624" y="3373776"/>
                <a:ext cx="360" cy="360"/>
              </p14:xfrm>
            </p:contentPart>
          </mc:Choice>
          <mc:Fallback xmlns="">
            <p:pic>
              <p:nvPicPr>
                <p:cNvPr id="10254" name="Ink 10253">
                  <a:extLst>
                    <a:ext uri="{FF2B5EF4-FFF2-40B4-BE49-F238E27FC236}">
                      <a16:creationId xmlns:a16="http://schemas.microsoft.com/office/drawing/2014/main" id="{F629400C-30D8-C4E0-EAC2-30EB75957F0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13624" y="33381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255" name="Ink 10254">
                  <a:extLst>
                    <a:ext uri="{FF2B5EF4-FFF2-40B4-BE49-F238E27FC236}">
                      <a16:creationId xmlns:a16="http://schemas.microsoft.com/office/drawing/2014/main" id="{38DFB4F3-3FF7-DECD-6731-219E28ADC715}"/>
                    </a:ext>
                  </a:extLst>
                </p14:cNvPr>
                <p14:cNvContentPartPr/>
                <p14:nvPr/>
              </p14:nvContentPartPr>
              <p14:xfrm>
                <a:off x="3748824" y="3364776"/>
                <a:ext cx="360" cy="360"/>
              </p14:xfrm>
            </p:contentPart>
          </mc:Choice>
          <mc:Fallback xmlns="">
            <p:pic>
              <p:nvPicPr>
                <p:cNvPr id="10255" name="Ink 10254">
                  <a:extLst>
                    <a:ext uri="{FF2B5EF4-FFF2-40B4-BE49-F238E27FC236}">
                      <a16:creationId xmlns:a16="http://schemas.microsoft.com/office/drawing/2014/main" id="{38DFB4F3-3FF7-DECD-6731-219E28ADC71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13184" y="33291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257" name="Ink 10256">
                <a:extLst>
                  <a:ext uri="{FF2B5EF4-FFF2-40B4-BE49-F238E27FC236}">
                    <a16:creationId xmlns:a16="http://schemas.microsoft.com/office/drawing/2014/main" id="{9D9A096E-5BEC-AAA9-7B59-C9D189F877FD}"/>
                  </a:ext>
                </a:extLst>
              </p14:cNvPr>
              <p14:cNvContentPartPr/>
              <p14:nvPr/>
            </p14:nvContentPartPr>
            <p14:xfrm>
              <a:off x="3821904" y="3282336"/>
              <a:ext cx="360" cy="360"/>
            </p14:xfrm>
          </p:contentPart>
        </mc:Choice>
        <mc:Fallback xmlns="">
          <p:pic>
            <p:nvPicPr>
              <p:cNvPr id="10257" name="Ink 10256">
                <a:extLst>
                  <a:ext uri="{FF2B5EF4-FFF2-40B4-BE49-F238E27FC236}">
                    <a16:creationId xmlns:a16="http://schemas.microsoft.com/office/drawing/2014/main" id="{9D9A096E-5BEC-AAA9-7B59-C9D189F877F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85904" y="324669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61" name="Group 10260">
            <a:extLst>
              <a:ext uri="{FF2B5EF4-FFF2-40B4-BE49-F238E27FC236}">
                <a16:creationId xmlns:a16="http://schemas.microsoft.com/office/drawing/2014/main" id="{78BA5DC5-8403-1122-5F17-212DD15EDE2F}"/>
              </a:ext>
            </a:extLst>
          </p:cNvPr>
          <p:cNvGrpSpPr/>
          <p:nvPr/>
        </p:nvGrpSpPr>
        <p:grpSpPr>
          <a:xfrm>
            <a:off x="3154464" y="3547656"/>
            <a:ext cx="146520" cy="91800"/>
            <a:chOff x="3154464" y="3547656"/>
            <a:chExt cx="146520" cy="9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258" name="Ink 10257">
                  <a:extLst>
                    <a:ext uri="{FF2B5EF4-FFF2-40B4-BE49-F238E27FC236}">
                      <a16:creationId xmlns:a16="http://schemas.microsoft.com/office/drawing/2014/main" id="{3C98CCEA-17E5-BAAF-4690-2DB11A6CBACC}"/>
                    </a:ext>
                  </a:extLst>
                </p14:cNvPr>
                <p14:cNvContentPartPr/>
                <p14:nvPr/>
              </p14:nvContentPartPr>
              <p14:xfrm>
                <a:off x="3300624" y="3639096"/>
                <a:ext cx="360" cy="360"/>
              </p14:xfrm>
            </p:contentPart>
          </mc:Choice>
          <mc:Fallback xmlns="">
            <p:pic>
              <p:nvPicPr>
                <p:cNvPr id="10258" name="Ink 10257">
                  <a:extLst>
                    <a:ext uri="{FF2B5EF4-FFF2-40B4-BE49-F238E27FC236}">
                      <a16:creationId xmlns:a16="http://schemas.microsoft.com/office/drawing/2014/main" id="{3C98CCEA-17E5-BAAF-4690-2DB11A6CBAC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64984" y="360309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259" name="Ink 10258">
                  <a:extLst>
                    <a:ext uri="{FF2B5EF4-FFF2-40B4-BE49-F238E27FC236}">
                      <a16:creationId xmlns:a16="http://schemas.microsoft.com/office/drawing/2014/main" id="{5196ECD4-B479-80E1-FF21-219FE69D8E97}"/>
                    </a:ext>
                  </a:extLst>
                </p14:cNvPr>
                <p14:cNvContentPartPr/>
                <p14:nvPr/>
              </p14:nvContentPartPr>
              <p14:xfrm>
                <a:off x="3255264" y="3547656"/>
                <a:ext cx="360" cy="360"/>
              </p14:xfrm>
            </p:contentPart>
          </mc:Choice>
          <mc:Fallback xmlns="">
            <p:pic>
              <p:nvPicPr>
                <p:cNvPr id="10259" name="Ink 10258">
                  <a:extLst>
                    <a:ext uri="{FF2B5EF4-FFF2-40B4-BE49-F238E27FC236}">
                      <a16:creationId xmlns:a16="http://schemas.microsoft.com/office/drawing/2014/main" id="{5196ECD4-B479-80E1-FF21-219FE69D8E9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219264" y="351201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260" name="Ink 10259">
                  <a:extLst>
                    <a:ext uri="{FF2B5EF4-FFF2-40B4-BE49-F238E27FC236}">
                      <a16:creationId xmlns:a16="http://schemas.microsoft.com/office/drawing/2014/main" id="{C3FD1A2E-E718-427B-9324-E039BD1B02CE}"/>
                    </a:ext>
                  </a:extLst>
                </p14:cNvPr>
                <p14:cNvContentPartPr/>
                <p14:nvPr/>
              </p14:nvContentPartPr>
              <p14:xfrm>
                <a:off x="3154464" y="3602736"/>
                <a:ext cx="360" cy="360"/>
              </p14:xfrm>
            </p:contentPart>
          </mc:Choice>
          <mc:Fallback xmlns="">
            <p:pic>
              <p:nvPicPr>
                <p:cNvPr id="10260" name="Ink 10259">
                  <a:extLst>
                    <a:ext uri="{FF2B5EF4-FFF2-40B4-BE49-F238E27FC236}">
                      <a16:creationId xmlns:a16="http://schemas.microsoft.com/office/drawing/2014/main" id="{C3FD1A2E-E718-427B-9324-E039BD1B02C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18824" y="356673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262" name="Ink 10261">
                <a:extLst>
                  <a:ext uri="{FF2B5EF4-FFF2-40B4-BE49-F238E27FC236}">
                    <a16:creationId xmlns:a16="http://schemas.microsoft.com/office/drawing/2014/main" id="{734D2F20-C1DB-6233-2AAF-7656CE33F366}"/>
                  </a:ext>
                </a:extLst>
              </p14:cNvPr>
              <p14:cNvContentPartPr/>
              <p14:nvPr/>
            </p14:nvContentPartPr>
            <p14:xfrm>
              <a:off x="3876984" y="3675816"/>
              <a:ext cx="360" cy="360"/>
            </p14:xfrm>
          </p:contentPart>
        </mc:Choice>
        <mc:Fallback xmlns="">
          <p:pic>
            <p:nvPicPr>
              <p:cNvPr id="10262" name="Ink 10261">
                <a:extLst>
                  <a:ext uri="{FF2B5EF4-FFF2-40B4-BE49-F238E27FC236}">
                    <a16:creationId xmlns:a16="http://schemas.microsoft.com/office/drawing/2014/main" id="{734D2F20-C1DB-6233-2AAF-7656CE33F36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40984" y="36398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263" name="Ink 10262">
                <a:extLst>
                  <a:ext uri="{FF2B5EF4-FFF2-40B4-BE49-F238E27FC236}">
                    <a16:creationId xmlns:a16="http://schemas.microsoft.com/office/drawing/2014/main" id="{295E8128-9703-3792-89BE-9855012535DA}"/>
                  </a:ext>
                </a:extLst>
              </p14:cNvPr>
              <p14:cNvContentPartPr/>
              <p14:nvPr/>
            </p14:nvContentPartPr>
            <p14:xfrm>
              <a:off x="3885984" y="3593376"/>
              <a:ext cx="360" cy="360"/>
            </p14:xfrm>
          </p:contentPart>
        </mc:Choice>
        <mc:Fallback xmlns="">
          <p:pic>
            <p:nvPicPr>
              <p:cNvPr id="10263" name="Ink 10262">
                <a:extLst>
                  <a:ext uri="{FF2B5EF4-FFF2-40B4-BE49-F238E27FC236}">
                    <a16:creationId xmlns:a16="http://schemas.microsoft.com/office/drawing/2014/main" id="{295E8128-9703-3792-89BE-9855012535D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850344" y="35577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264" name="Ink 10263">
                <a:extLst>
                  <a:ext uri="{FF2B5EF4-FFF2-40B4-BE49-F238E27FC236}">
                    <a16:creationId xmlns:a16="http://schemas.microsoft.com/office/drawing/2014/main" id="{591A35B9-F35B-2F52-5C42-41F9357D10B9}"/>
                  </a:ext>
                </a:extLst>
              </p14:cNvPr>
              <p14:cNvContentPartPr/>
              <p14:nvPr/>
            </p14:nvContentPartPr>
            <p14:xfrm>
              <a:off x="4087224" y="3501936"/>
              <a:ext cx="360" cy="360"/>
            </p14:xfrm>
          </p:contentPart>
        </mc:Choice>
        <mc:Fallback xmlns="">
          <p:pic>
            <p:nvPicPr>
              <p:cNvPr id="10264" name="Ink 10263">
                <a:extLst>
                  <a:ext uri="{FF2B5EF4-FFF2-40B4-BE49-F238E27FC236}">
                    <a16:creationId xmlns:a16="http://schemas.microsoft.com/office/drawing/2014/main" id="{591A35B9-F35B-2F52-5C42-41F9357D10B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051584" y="34659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265" name="Ink 10264">
                <a:extLst>
                  <a:ext uri="{FF2B5EF4-FFF2-40B4-BE49-F238E27FC236}">
                    <a16:creationId xmlns:a16="http://schemas.microsoft.com/office/drawing/2014/main" id="{7D8C14B4-7F12-2C01-7C08-E445EBA2CD44}"/>
                  </a:ext>
                </a:extLst>
              </p14:cNvPr>
              <p14:cNvContentPartPr/>
              <p14:nvPr/>
            </p14:nvContentPartPr>
            <p14:xfrm>
              <a:off x="3593304" y="3511296"/>
              <a:ext cx="360" cy="360"/>
            </p14:xfrm>
          </p:contentPart>
        </mc:Choice>
        <mc:Fallback xmlns="">
          <p:pic>
            <p:nvPicPr>
              <p:cNvPr id="10265" name="Ink 10264">
                <a:extLst>
                  <a:ext uri="{FF2B5EF4-FFF2-40B4-BE49-F238E27FC236}">
                    <a16:creationId xmlns:a16="http://schemas.microsoft.com/office/drawing/2014/main" id="{7D8C14B4-7F12-2C01-7C08-E445EBA2CD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57664" y="347529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266" name="Ink 10265">
                <a:extLst>
                  <a:ext uri="{FF2B5EF4-FFF2-40B4-BE49-F238E27FC236}">
                    <a16:creationId xmlns:a16="http://schemas.microsoft.com/office/drawing/2014/main" id="{6107E100-42C8-7A02-F07A-02EF6D8BEC9F}"/>
                  </a:ext>
                </a:extLst>
              </p14:cNvPr>
              <p14:cNvContentPartPr/>
              <p14:nvPr/>
            </p14:nvContentPartPr>
            <p14:xfrm>
              <a:off x="4754664" y="4233456"/>
              <a:ext cx="360" cy="360"/>
            </p14:xfrm>
          </p:contentPart>
        </mc:Choice>
        <mc:Fallback xmlns="">
          <p:pic>
            <p:nvPicPr>
              <p:cNvPr id="10266" name="Ink 10265">
                <a:extLst>
                  <a:ext uri="{FF2B5EF4-FFF2-40B4-BE49-F238E27FC236}">
                    <a16:creationId xmlns:a16="http://schemas.microsoft.com/office/drawing/2014/main" id="{6107E100-42C8-7A02-F07A-02EF6D8BEC9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18664" y="419745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267" name="Ink 10266">
                <a:extLst>
                  <a:ext uri="{FF2B5EF4-FFF2-40B4-BE49-F238E27FC236}">
                    <a16:creationId xmlns:a16="http://schemas.microsoft.com/office/drawing/2014/main" id="{555D6EDC-496F-9429-9A18-5703E2D3256F}"/>
                  </a:ext>
                </a:extLst>
              </p14:cNvPr>
              <p14:cNvContentPartPr/>
              <p14:nvPr/>
            </p14:nvContentPartPr>
            <p14:xfrm>
              <a:off x="4818744" y="4160016"/>
              <a:ext cx="360" cy="360"/>
            </p14:xfrm>
          </p:contentPart>
        </mc:Choice>
        <mc:Fallback xmlns="">
          <p:pic>
            <p:nvPicPr>
              <p:cNvPr id="10267" name="Ink 10266">
                <a:extLst>
                  <a:ext uri="{FF2B5EF4-FFF2-40B4-BE49-F238E27FC236}">
                    <a16:creationId xmlns:a16="http://schemas.microsoft.com/office/drawing/2014/main" id="{555D6EDC-496F-9429-9A18-5703E2D3256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82744" y="412437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68" name="Ink 10267">
                <a:extLst>
                  <a:ext uri="{FF2B5EF4-FFF2-40B4-BE49-F238E27FC236}">
                    <a16:creationId xmlns:a16="http://schemas.microsoft.com/office/drawing/2014/main" id="{593BAED8-2EEC-6863-86DD-938F0C80BB98}"/>
                  </a:ext>
                </a:extLst>
              </p14:cNvPr>
              <p14:cNvContentPartPr/>
              <p14:nvPr/>
            </p14:nvContentPartPr>
            <p14:xfrm>
              <a:off x="4617504" y="4151376"/>
              <a:ext cx="360" cy="360"/>
            </p14:xfrm>
          </p:contentPart>
        </mc:Choice>
        <mc:Fallback xmlns="">
          <p:pic>
            <p:nvPicPr>
              <p:cNvPr id="10268" name="Ink 10267">
                <a:extLst>
                  <a:ext uri="{FF2B5EF4-FFF2-40B4-BE49-F238E27FC236}">
                    <a16:creationId xmlns:a16="http://schemas.microsoft.com/office/drawing/2014/main" id="{593BAED8-2EEC-6863-86DD-938F0C80BB9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81504" y="411537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269" name="Ink 10268">
                <a:extLst>
                  <a:ext uri="{FF2B5EF4-FFF2-40B4-BE49-F238E27FC236}">
                    <a16:creationId xmlns:a16="http://schemas.microsoft.com/office/drawing/2014/main" id="{D1430590-DC9E-376A-A683-FBF97611554D}"/>
                  </a:ext>
                </a:extLst>
              </p14:cNvPr>
              <p14:cNvContentPartPr/>
              <p14:nvPr/>
            </p14:nvContentPartPr>
            <p14:xfrm>
              <a:off x="4544424" y="4059576"/>
              <a:ext cx="360" cy="360"/>
            </p14:xfrm>
          </p:contentPart>
        </mc:Choice>
        <mc:Fallback xmlns="">
          <p:pic>
            <p:nvPicPr>
              <p:cNvPr id="10269" name="Ink 10268">
                <a:extLst>
                  <a:ext uri="{FF2B5EF4-FFF2-40B4-BE49-F238E27FC236}">
                    <a16:creationId xmlns:a16="http://schemas.microsoft.com/office/drawing/2014/main" id="{D1430590-DC9E-376A-A683-FBF97611554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08784" y="40239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270" name="Ink 10269">
                <a:extLst>
                  <a:ext uri="{FF2B5EF4-FFF2-40B4-BE49-F238E27FC236}">
                    <a16:creationId xmlns:a16="http://schemas.microsoft.com/office/drawing/2014/main" id="{B680BC36-2F66-428F-0693-0965DCE92084}"/>
                  </a:ext>
                </a:extLst>
              </p14:cNvPr>
              <p14:cNvContentPartPr/>
              <p14:nvPr/>
            </p14:nvContentPartPr>
            <p14:xfrm>
              <a:off x="4544424" y="3950136"/>
              <a:ext cx="360" cy="360"/>
            </p14:xfrm>
          </p:contentPart>
        </mc:Choice>
        <mc:Fallback xmlns="">
          <p:pic>
            <p:nvPicPr>
              <p:cNvPr id="10270" name="Ink 10269">
                <a:extLst>
                  <a:ext uri="{FF2B5EF4-FFF2-40B4-BE49-F238E27FC236}">
                    <a16:creationId xmlns:a16="http://schemas.microsoft.com/office/drawing/2014/main" id="{B680BC36-2F66-428F-0693-0965DCE9208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08784" y="39141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271" name="Ink 10270">
                <a:extLst>
                  <a:ext uri="{FF2B5EF4-FFF2-40B4-BE49-F238E27FC236}">
                    <a16:creationId xmlns:a16="http://schemas.microsoft.com/office/drawing/2014/main" id="{0A4ACA4B-6145-2B96-E17F-5292053A35D3}"/>
                  </a:ext>
                </a:extLst>
              </p14:cNvPr>
              <p14:cNvContentPartPr/>
              <p14:nvPr/>
            </p14:nvContentPartPr>
            <p14:xfrm>
              <a:off x="4690584" y="4004856"/>
              <a:ext cx="360" cy="360"/>
            </p14:xfrm>
          </p:contentPart>
        </mc:Choice>
        <mc:Fallback xmlns="">
          <p:pic>
            <p:nvPicPr>
              <p:cNvPr id="10271" name="Ink 10270">
                <a:extLst>
                  <a:ext uri="{FF2B5EF4-FFF2-40B4-BE49-F238E27FC236}">
                    <a16:creationId xmlns:a16="http://schemas.microsoft.com/office/drawing/2014/main" id="{0A4ACA4B-6145-2B96-E17F-5292053A35D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54944" y="39692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272" name="Ink 10271">
                <a:extLst>
                  <a:ext uri="{FF2B5EF4-FFF2-40B4-BE49-F238E27FC236}">
                    <a16:creationId xmlns:a16="http://schemas.microsoft.com/office/drawing/2014/main" id="{E5967904-7F4B-F666-20BF-29E2BEAD6955}"/>
                  </a:ext>
                </a:extLst>
              </p14:cNvPr>
              <p14:cNvContentPartPr/>
              <p14:nvPr/>
            </p14:nvContentPartPr>
            <p14:xfrm>
              <a:off x="4764024" y="3904416"/>
              <a:ext cx="360" cy="360"/>
            </p14:xfrm>
          </p:contentPart>
        </mc:Choice>
        <mc:Fallback xmlns="">
          <p:pic>
            <p:nvPicPr>
              <p:cNvPr id="10272" name="Ink 10271">
                <a:extLst>
                  <a:ext uri="{FF2B5EF4-FFF2-40B4-BE49-F238E27FC236}">
                    <a16:creationId xmlns:a16="http://schemas.microsoft.com/office/drawing/2014/main" id="{E5967904-7F4B-F666-20BF-29E2BEAD695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728024" y="386877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273" name="Ink 10272">
                <a:extLst>
                  <a:ext uri="{FF2B5EF4-FFF2-40B4-BE49-F238E27FC236}">
                    <a16:creationId xmlns:a16="http://schemas.microsoft.com/office/drawing/2014/main" id="{E7259EE4-FF2B-567C-EAA5-DD7484445923}"/>
                  </a:ext>
                </a:extLst>
              </p14:cNvPr>
              <p14:cNvContentPartPr/>
              <p14:nvPr/>
            </p14:nvContentPartPr>
            <p14:xfrm>
              <a:off x="4836744" y="4059576"/>
              <a:ext cx="360" cy="360"/>
            </p14:xfrm>
          </p:contentPart>
        </mc:Choice>
        <mc:Fallback xmlns="">
          <p:pic>
            <p:nvPicPr>
              <p:cNvPr id="10273" name="Ink 10272">
                <a:extLst>
                  <a:ext uri="{FF2B5EF4-FFF2-40B4-BE49-F238E27FC236}">
                    <a16:creationId xmlns:a16="http://schemas.microsoft.com/office/drawing/2014/main" id="{E7259EE4-FF2B-567C-EAA5-DD748444592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01104" y="402393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274" name="Ink 10273">
                <a:extLst>
                  <a:ext uri="{FF2B5EF4-FFF2-40B4-BE49-F238E27FC236}">
                    <a16:creationId xmlns:a16="http://schemas.microsoft.com/office/drawing/2014/main" id="{7B5B8CE1-6798-FF17-CA77-9FC957E2F1FC}"/>
                  </a:ext>
                </a:extLst>
              </p14:cNvPr>
              <p14:cNvContentPartPr/>
              <p14:nvPr/>
            </p14:nvContentPartPr>
            <p14:xfrm>
              <a:off x="4434624" y="4279176"/>
              <a:ext cx="360" cy="360"/>
            </p14:xfrm>
          </p:contentPart>
        </mc:Choice>
        <mc:Fallback xmlns="">
          <p:pic>
            <p:nvPicPr>
              <p:cNvPr id="10274" name="Ink 10273">
                <a:extLst>
                  <a:ext uri="{FF2B5EF4-FFF2-40B4-BE49-F238E27FC236}">
                    <a16:creationId xmlns:a16="http://schemas.microsoft.com/office/drawing/2014/main" id="{7B5B8CE1-6798-FF17-CA77-9FC957E2F1F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398624" y="4243176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77" name="Group 10276">
            <a:extLst>
              <a:ext uri="{FF2B5EF4-FFF2-40B4-BE49-F238E27FC236}">
                <a16:creationId xmlns:a16="http://schemas.microsoft.com/office/drawing/2014/main" id="{B2944EBA-06D7-1A08-911A-6F1A9A7A20DD}"/>
              </a:ext>
            </a:extLst>
          </p:cNvPr>
          <p:cNvGrpSpPr/>
          <p:nvPr/>
        </p:nvGrpSpPr>
        <p:grpSpPr>
          <a:xfrm>
            <a:off x="4736304" y="3995856"/>
            <a:ext cx="64440" cy="36720"/>
            <a:chOff x="4736304" y="3995856"/>
            <a:chExt cx="64440" cy="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275" name="Ink 10274">
                  <a:extLst>
                    <a:ext uri="{FF2B5EF4-FFF2-40B4-BE49-F238E27FC236}">
                      <a16:creationId xmlns:a16="http://schemas.microsoft.com/office/drawing/2014/main" id="{EB42A351-7EEF-B31E-6D6D-DA1F4E9FAEEF}"/>
                    </a:ext>
                  </a:extLst>
                </p14:cNvPr>
                <p14:cNvContentPartPr/>
                <p14:nvPr/>
              </p14:nvContentPartPr>
              <p14:xfrm>
                <a:off x="4736304" y="4032216"/>
                <a:ext cx="360" cy="360"/>
              </p14:xfrm>
            </p:contentPart>
          </mc:Choice>
          <mc:Fallback xmlns="">
            <p:pic>
              <p:nvPicPr>
                <p:cNvPr id="10275" name="Ink 10274">
                  <a:extLst>
                    <a:ext uri="{FF2B5EF4-FFF2-40B4-BE49-F238E27FC236}">
                      <a16:creationId xmlns:a16="http://schemas.microsoft.com/office/drawing/2014/main" id="{EB42A351-7EEF-B31E-6D6D-DA1F4E9FAEE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00664" y="399657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76" name="Ink 10275">
                  <a:extLst>
                    <a:ext uri="{FF2B5EF4-FFF2-40B4-BE49-F238E27FC236}">
                      <a16:creationId xmlns:a16="http://schemas.microsoft.com/office/drawing/2014/main" id="{FE50827A-0748-BA19-39F1-F0A4ED2E6D28}"/>
                    </a:ext>
                  </a:extLst>
                </p14:cNvPr>
                <p14:cNvContentPartPr/>
                <p14:nvPr/>
              </p14:nvContentPartPr>
              <p14:xfrm>
                <a:off x="4800384" y="3995856"/>
                <a:ext cx="360" cy="360"/>
              </p14:xfrm>
            </p:contentPart>
          </mc:Choice>
          <mc:Fallback xmlns="">
            <p:pic>
              <p:nvPicPr>
                <p:cNvPr id="10276" name="Ink 10275">
                  <a:extLst>
                    <a:ext uri="{FF2B5EF4-FFF2-40B4-BE49-F238E27FC236}">
                      <a16:creationId xmlns:a16="http://schemas.microsoft.com/office/drawing/2014/main" id="{FE50827A-0748-BA19-39F1-F0A4ED2E6D2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64384" y="3959856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78" name="Ink 10277">
                <a:extLst>
                  <a:ext uri="{FF2B5EF4-FFF2-40B4-BE49-F238E27FC236}">
                    <a16:creationId xmlns:a16="http://schemas.microsoft.com/office/drawing/2014/main" id="{CF95ED99-79EE-37E7-E765-66546318C6D3}"/>
                  </a:ext>
                </a:extLst>
              </p14:cNvPr>
              <p14:cNvContentPartPr/>
              <p14:nvPr/>
            </p14:nvContentPartPr>
            <p14:xfrm>
              <a:off x="3620664" y="3328416"/>
              <a:ext cx="360" cy="360"/>
            </p14:xfrm>
          </p:contentPart>
        </mc:Choice>
        <mc:Fallback xmlns="">
          <p:pic>
            <p:nvPicPr>
              <p:cNvPr id="10278" name="Ink 10277">
                <a:extLst>
                  <a:ext uri="{FF2B5EF4-FFF2-40B4-BE49-F238E27FC236}">
                    <a16:creationId xmlns:a16="http://schemas.microsoft.com/office/drawing/2014/main" id="{CF95ED99-79EE-37E7-E765-66546318C6D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85024" y="32924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279" name="Ink 10278">
                <a:extLst>
                  <a:ext uri="{FF2B5EF4-FFF2-40B4-BE49-F238E27FC236}">
                    <a16:creationId xmlns:a16="http://schemas.microsoft.com/office/drawing/2014/main" id="{1A67C6E7-7378-3BB0-D159-13C2ACED7430}"/>
                  </a:ext>
                </a:extLst>
              </p14:cNvPr>
              <p14:cNvContentPartPr/>
              <p14:nvPr/>
            </p14:nvContentPartPr>
            <p14:xfrm>
              <a:off x="3611664" y="3437856"/>
              <a:ext cx="360" cy="360"/>
            </p14:xfrm>
          </p:contentPart>
        </mc:Choice>
        <mc:Fallback xmlns="">
          <p:pic>
            <p:nvPicPr>
              <p:cNvPr id="10279" name="Ink 10278">
                <a:extLst>
                  <a:ext uri="{FF2B5EF4-FFF2-40B4-BE49-F238E27FC236}">
                    <a16:creationId xmlns:a16="http://schemas.microsoft.com/office/drawing/2014/main" id="{1A67C6E7-7378-3BB0-D159-13C2ACED743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76024" y="340221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280" name="Ink 10279">
                <a:extLst>
                  <a:ext uri="{FF2B5EF4-FFF2-40B4-BE49-F238E27FC236}">
                    <a16:creationId xmlns:a16="http://schemas.microsoft.com/office/drawing/2014/main" id="{3B334B1F-6942-2CFA-0138-A9FDD6FF3AA1}"/>
                  </a:ext>
                </a:extLst>
              </p14:cNvPr>
              <p14:cNvContentPartPr/>
              <p14:nvPr/>
            </p14:nvContentPartPr>
            <p14:xfrm>
              <a:off x="4663584" y="4535136"/>
              <a:ext cx="360" cy="360"/>
            </p14:xfrm>
          </p:contentPart>
        </mc:Choice>
        <mc:Fallback xmlns="">
          <p:pic>
            <p:nvPicPr>
              <p:cNvPr id="10280" name="Ink 10279">
                <a:extLst>
                  <a:ext uri="{FF2B5EF4-FFF2-40B4-BE49-F238E27FC236}">
                    <a16:creationId xmlns:a16="http://schemas.microsoft.com/office/drawing/2014/main" id="{3B334B1F-6942-2CFA-0138-A9FDD6FF3A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627584" y="4499496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4F328A5-3A1F-E463-77EF-5528886138AF}"/>
                  </a:ext>
                </a:extLst>
              </p14:cNvPr>
              <p14:cNvContentPartPr/>
              <p14:nvPr/>
            </p14:nvContentPartPr>
            <p14:xfrm>
              <a:off x="5522904" y="277041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4F328A5-3A1F-E463-77EF-5528886138A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87264" y="2734776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339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314A7A-8619-04DC-3C90-1A7C403F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8E8169B-02C2-AC96-84FE-87C98BBF6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69C588FA-B89A-2CA4-B21E-D1D10DBAF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5270"/>
            <a:ext cx="8077200" cy="516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Bolest plavi jezik 2025.</a:t>
            </a:r>
            <a:endParaRPr lang="en-US" altLang="en-US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71381-CFB6-6121-B636-2EFB4A530A36}"/>
              </a:ext>
            </a:extLst>
          </p:cNvPr>
          <p:cNvSpPr/>
          <p:nvPr/>
        </p:nvSpPr>
        <p:spPr>
          <a:xfrm>
            <a:off x="990600" y="101550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Entomol</a:t>
            </a:r>
            <a:r>
              <a:rPr lang="sr-Latn-ME" altLang="en-US" sz="15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ški nadzor tokom cijele godine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r-Latn-ME" altLang="en-US" sz="15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(Bijelo Polje,</a:t>
            </a:r>
            <a:r>
              <a:rPr kumimoji="0" lang="sr-Latn-ME" altLang="en-US" sz="1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Nikšić, Cetinje, Danilovgrad, Ulcinj)</a:t>
            </a:r>
            <a:endParaRPr kumimoji="0" lang="en-GB" altLang="en-US" sz="1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sr-Latn-ME" altLang="en-US" sz="1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  <a:defRPr/>
            </a:pP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Utvrđeno prisustvo </a:t>
            </a:r>
            <a:r>
              <a:rPr kumimoji="0" lang="sr-Latn-ME" altLang="en-US" sz="1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Culicoides spp. </a:t>
            </a:r>
            <a:r>
              <a:rPr lang="sr-Latn-ME" altLang="en-US" sz="1500" i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sr-Latn-ME" altLang="en-US" sz="1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Obsoletus</a:t>
            </a:r>
            <a:r>
              <a:rPr lang="en-US" sz="1500" i="1" kern="0" dirty="0">
                <a:solidFill>
                  <a:prstClr val="black"/>
                </a:solidFill>
                <a:latin typeface="+mj-lt"/>
              </a:rPr>
              <a:t> complex</a:t>
            </a:r>
            <a:r>
              <a:rPr kumimoji="0" lang="sr-Latn-ME" altLang="en-US" sz="1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/ Pulicaris</a:t>
            </a:r>
            <a:r>
              <a:rPr lang="en-US" sz="1500" i="1" kern="0" dirty="0">
                <a:solidFill>
                  <a:prstClr val="black"/>
                </a:solidFill>
                <a:latin typeface="+mj-lt"/>
              </a:rPr>
              <a:t> complex</a:t>
            </a:r>
            <a:r>
              <a:rPr kumimoji="0" lang="sr-Latn-ME" altLang="en-US" sz="15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Latn-ME" altLang="en-US" sz="15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kumimoji="0" lang="sr-Latn-ME" altLang="en-US" sz="15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svim lokacijama tokom cijelog perioda praćenja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Utvrđeno prisustvo genoma virusa BPJ u mušicama: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sr-Latn-ME" altLang="en-US" sz="15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Septembar – Ulcinj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kumimoji="0" lang="sr-Latn-ME" altLang="en-US" sz="1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Oktobar - Ulcinj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sr-Latn-ME" altLang="en-US" sz="150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Novembar - </a:t>
            </a:r>
            <a:r>
              <a:rPr lang="sr-Latn-ME" altLang="en-US" sz="1500" baseline="0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Danilovgrad i Bijelo Polje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kumimoji="0" lang="sr-Latn-ME" altLang="en-US" sz="1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Decembar – Bijelo Polje</a:t>
            </a:r>
            <a:endParaRPr kumimoji="0" lang="sr-Latn-ME" altLang="en-US" sz="1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anose="02050604050505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BF0BE3-48FB-F2D5-E4A1-E81C65113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" y="3763000"/>
            <a:ext cx="2127655" cy="28405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1792A-EB48-4A98-A761-496918A9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07" y="4067590"/>
            <a:ext cx="3690672" cy="2551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14659-A329-4855-8615-84672B7E5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803859"/>
            <a:ext cx="2459736" cy="28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:a16="http://schemas.microsoft.com/office/drawing/2014/main" id="{EF776F4A-B9D2-B875-5EA5-07813985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066800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Afrička kuga svinja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9D40DA84-C17E-2C15-CB01-479C19BD2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1719455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Bruceloza ovaca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1C4E23-8385-E3B6-EAC8-B0BBD7510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2393443"/>
            <a:ext cx="411784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Bolest plavi jezik</a:t>
            </a:r>
            <a:endParaRPr lang="en-US" altLang="en-US" sz="1800" dirty="0">
              <a:latin typeface="+mj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93294CA-032F-422E-E69E-B40F01FA9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3041143"/>
            <a:ext cx="4120896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Q groznica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C5317E0-8557-3A5E-2B12-9EFC8092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720086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Enzootska leukoza goveda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436FC5F-B72D-DE03-3106-0DD8BEF35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4367786"/>
            <a:ext cx="411784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Salmoneloza živine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C6D2288C-14E2-E4C7-268A-2FF133B2E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5042917"/>
            <a:ext cx="411784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Lajšmanioza pasa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5B0A5F6-796E-41F1-4FCB-133D065C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715763"/>
            <a:ext cx="4136136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Američka kuga pčelinjeg legla</a:t>
            </a:r>
            <a:endParaRPr lang="en-US" altLang="en-US" sz="1800" dirty="0">
              <a:latin typeface="+mj-lt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C9DC3F5D-7BE6-F818-6227-A5FA3B90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1473"/>
            <a:ext cx="8382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Pojavljivanje važnijih zaraznih bolesti životinja u 2025.</a:t>
            </a:r>
            <a:endParaRPr lang="en-US" altLang="en-US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4EB613-C006-3752-EAE9-1A600CE98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13063"/>
            <a:ext cx="3553968" cy="3129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2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9F2002F-12E5-011E-194B-CA21B3D7E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C83D9F3-EFE5-51AC-8C46-DA744719D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85CC0F-059F-E81B-C107-3FB11BF30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858883"/>
              </p:ext>
            </p:extLst>
          </p:nvPr>
        </p:nvGraphicFramePr>
        <p:xfrm>
          <a:off x="1295400" y="1267539"/>
          <a:ext cx="6553200" cy="351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424">
                  <a:extLst>
                    <a:ext uri="{9D8B030D-6E8A-4147-A177-3AD203B41FA5}">
                      <a16:colId xmlns:a16="http://schemas.microsoft.com/office/drawing/2014/main" val="1302874595"/>
                    </a:ext>
                  </a:extLst>
                </a:gridCol>
                <a:gridCol w="1670424">
                  <a:extLst>
                    <a:ext uri="{9D8B030D-6E8A-4147-A177-3AD203B41FA5}">
                      <a16:colId xmlns:a16="http://schemas.microsoft.com/office/drawing/2014/main" val="770286328"/>
                    </a:ext>
                  </a:extLst>
                </a:gridCol>
                <a:gridCol w="1606176">
                  <a:extLst>
                    <a:ext uri="{9D8B030D-6E8A-4147-A177-3AD203B41FA5}">
                      <a16:colId xmlns:a16="http://schemas.microsoft.com/office/drawing/2014/main" val="2379172985"/>
                    </a:ext>
                  </a:extLst>
                </a:gridCol>
                <a:gridCol w="1606176">
                  <a:extLst>
                    <a:ext uri="{9D8B030D-6E8A-4147-A177-3AD203B41FA5}">
                      <a16:colId xmlns:a16="http://schemas.microsoft.com/office/drawing/2014/main" val="3384140158"/>
                    </a:ext>
                  </a:extLst>
                </a:gridCol>
              </a:tblGrid>
              <a:tr h="605536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Mjesec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Opština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 goveda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 ovaca/koza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februar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Bijelo Polje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08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februar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Mojkovac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mart - april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Nikšić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3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02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jun – decembar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Danilovgrad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89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800" dirty="0"/>
                        <a:t>jun – decembar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Nikšić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9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4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08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septembar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Zeta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2 (sero)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48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oktobar 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Podgorica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>
                          <a:solidFill>
                            <a:srgbClr val="00B050"/>
                          </a:solidFill>
                        </a:rPr>
                        <a:t>1 (sero)</a:t>
                      </a:r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1423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70DDE52-3CF6-6CB6-B3EB-EDEAC2729035}"/>
              </a:ext>
            </a:extLst>
          </p:cNvPr>
          <p:cNvSpPr/>
          <p:nvPr/>
        </p:nvSpPr>
        <p:spPr>
          <a:xfrm>
            <a:off x="1066800" y="3202782"/>
            <a:ext cx="7010400" cy="91201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9F26C-6014-7B46-2FD9-B69A16BB9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3033"/>
              </p:ext>
            </p:extLst>
          </p:nvPr>
        </p:nvGraphicFramePr>
        <p:xfrm>
          <a:off x="1295400" y="4953158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Eutanazirano/uginulo: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239 goveda + 98 ovaca/koza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2299B917-40DF-9095-C26D-422C56996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42900"/>
            <a:ext cx="838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Q groznica – pojavljivanje u Crnoj Gori 2024.</a:t>
            </a:r>
            <a:endParaRPr lang="en-US" alt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6EBC98-732E-2E1A-32E2-6368360B8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749634"/>
              </p:ext>
            </p:extLst>
          </p:nvPr>
        </p:nvGraphicFramePr>
        <p:xfrm>
          <a:off x="1286256" y="5590856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Slučajevi kod ljudi: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24  (NK 16, DG 3, PG 3, BP 1)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1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4AAF5B-E8E3-4A48-D191-B5D238873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17CA9EB-F251-6537-9FA1-D876865A5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55A787-94D1-BC9C-FDF7-D0C461345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46955"/>
              </p:ext>
            </p:extLst>
          </p:nvPr>
        </p:nvGraphicFramePr>
        <p:xfrm>
          <a:off x="1210056" y="1964611"/>
          <a:ext cx="66294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954">
                  <a:extLst>
                    <a:ext uri="{9D8B030D-6E8A-4147-A177-3AD203B41FA5}">
                      <a16:colId xmlns:a16="http://schemas.microsoft.com/office/drawing/2014/main" val="770286328"/>
                    </a:ext>
                  </a:extLst>
                </a:gridCol>
                <a:gridCol w="2180723">
                  <a:extLst>
                    <a:ext uri="{9D8B030D-6E8A-4147-A177-3AD203B41FA5}">
                      <a16:colId xmlns:a16="http://schemas.microsoft.com/office/drawing/2014/main" val="2379172985"/>
                    </a:ext>
                  </a:extLst>
                </a:gridCol>
                <a:gridCol w="2180723">
                  <a:extLst>
                    <a:ext uri="{9D8B030D-6E8A-4147-A177-3AD203B41FA5}">
                      <a16:colId xmlns:a16="http://schemas.microsoft.com/office/drawing/2014/main" val="3303528553"/>
                    </a:ext>
                  </a:extLst>
                </a:gridCol>
              </a:tblGrid>
              <a:tr h="605536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Opština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</a:t>
                      </a:r>
                    </a:p>
                    <a:p>
                      <a:pPr algn="ctr"/>
                      <a:r>
                        <a:rPr lang="sr-Latn-ME" sz="1800" b="0" dirty="0"/>
                        <a:t>goveda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</a:t>
                      </a:r>
                    </a:p>
                    <a:p>
                      <a:pPr algn="ctr"/>
                      <a:r>
                        <a:rPr lang="sr-Latn-ME" sz="1800" b="0" dirty="0"/>
                        <a:t>ovaca/koza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Plužine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2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08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Nikšić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1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Danilovgrad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1 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02642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DE6650-9E27-B1D4-E532-4A4FB7519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1133"/>
              </p:ext>
            </p:extLst>
          </p:nvPr>
        </p:nvGraphicFramePr>
        <p:xfrm>
          <a:off x="1243584" y="4510882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Eutanazirano/uginulo: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4 krave + 111 ovaca/koza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BF08FBA4-DD93-4B90-2DB7-360FE3242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42900"/>
            <a:ext cx="838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Q groznica – pojavljivanje u Crnoj Gori 2025.</a:t>
            </a:r>
            <a:endParaRPr lang="en-US" alt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D10D30-E2E8-DDE1-7F56-80B64E18B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349809"/>
              </p:ext>
            </p:extLst>
          </p:nvPr>
        </p:nvGraphicFramePr>
        <p:xfrm>
          <a:off x="1271016" y="5105400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Slučajevi kod ljudi: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13 (PŽ 7, PG 5, DG 1)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696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AA5C037-53FA-BAFB-2F23-8F13E19A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34FD6DD-03C0-3F8C-99F5-2E378EA4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29666D-85F2-A957-0D88-895858DB0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16874"/>
              </p:ext>
            </p:extLst>
          </p:nvPr>
        </p:nvGraphicFramePr>
        <p:xfrm>
          <a:off x="1210056" y="1964611"/>
          <a:ext cx="66294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954">
                  <a:extLst>
                    <a:ext uri="{9D8B030D-6E8A-4147-A177-3AD203B41FA5}">
                      <a16:colId xmlns:a16="http://schemas.microsoft.com/office/drawing/2014/main" val="770286328"/>
                    </a:ext>
                  </a:extLst>
                </a:gridCol>
                <a:gridCol w="2180723">
                  <a:extLst>
                    <a:ext uri="{9D8B030D-6E8A-4147-A177-3AD203B41FA5}">
                      <a16:colId xmlns:a16="http://schemas.microsoft.com/office/drawing/2014/main" val="2379172985"/>
                    </a:ext>
                  </a:extLst>
                </a:gridCol>
                <a:gridCol w="2180723">
                  <a:extLst>
                    <a:ext uri="{9D8B030D-6E8A-4147-A177-3AD203B41FA5}">
                      <a16:colId xmlns:a16="http://schemas.microsoft.com/office/drawing/2014/main" val="3303528553"/>
                    </a:ext>
                  </a:extLst>
                </a:gridCol>
              </a:tblGrid>
              <a:tr h="605536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Opština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</a:t>
                      </a:r>
                    </a:p>
                    <a:p>
                      <a:pPr algn="ctr"/>
                      <a:r>
                        <a:rPr lang="sr-Latn-ME" sz="1800" b="0" dirty="0"/>
                        <a:t>goveda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/>
                        <a:t>Broj gazdinstava</a:t>
                      </a:r>
                    </a:p>
                    <a:p>
                      <a:pPr algn="ctr"/>
                      <a:r>
                        <a:rPr lang="sr-Latn-ME" sz="1800" b="0" dirty="0"/>
                        <a:t>ovaca/koza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60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Nikšić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4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10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4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Danilovgrad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dirty="0"/>
                        <a:t>4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02642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C54B927-B301-3744-EB56-C199989EB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17582"/>
              </p:ext>
            </p:extLst>
          </p:nvPr>
        </p:nvGraphicFramePr>
        <p:xfrm>
          <a:off x="1286256" y="4191317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Eutanazirano/uginulo: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6 krava + 72 ovaca/koza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0C1679A1-25A9-FC08-72C4-B7ED17449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42900"/>
            <a:ext cx="838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Q groznica – pojavljivanje u Crnoj Gori I – IV 2026.</a:t>
            </a:r>
            <a:endParaRPr lang="en-US" altLang="en-US" dirty="0">
              <a:latin typeface="+mj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465AB8E-ECED-29A9-AA67-DD40B1DBA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534478"/>
              </p:ext>
            </p:extLst>
          </p:nvPr>
        </p:nvGraphicFramePr>
        <p:xfrm>
          <a:off x="1272540" y="4842114"/>
          <a:ext cx="6553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Slučajevi kod ljudi: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800" b="0" dirty="0">
                          <a:solidFill>
                            <a:schemeClr val="bg1"/>
                          </a:solidFill>
                        </a:rPr>
                        <a:t>?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4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E055057-C13E-4115-561A-75BD5B645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B290D178-A573-A0E4-B012-E71D33055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632710"/>
              </p:ext>
            </p:extLst>
          </p:nvPr>
        </p:nvGraphicFramePr>
        <p:xfrm>
          <a:off x="-76200" y="212510"/>
          <a:ext cx="6019800" cy="4541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8" name="Rectangle 4">
            <a:extLst>
              <a:ext uri="{FF2B5EF4-FFF2-40B4-BE49-F238E27FC236}">
                <a16:creationId xmlns:a16="http://schemas.microsoft.com/office/drawing/2014/main" id="{C9363839-9E9F-F566-4F0F-B71A0768E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810" y="194222"/>
            <a:ext cx="8153400" cy="4810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latin typeface="+mj-lt"/>
              </a:rPr>
              <a:t>N</a:t>
            </a:r>
            <a:r>
              <a:rPr lang="sr-Latn-ME" altLang="en-US" dirty="0">
                <a:latin typeface="+mj-lt"/>
              </a:rPr>
              <a:t>a</a:t>
            </a:r>
            <a:r>
              <a:rPr lang="en-US" altLang="en-US" dirty="0" err="1">
                <a:latin typeface="+mj-lt"/>
              </a:rPr>
              <a:t>dzor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enzootske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leukoze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goveda</a:t>
            </a:r>
            <a:endParaRPr lang="en-US" altLang="en-US" dirty="0">
              <a:latin typeface="+mj-lt"/>
            </a:endParaRPr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C0E5200B-FB1A-0B87-A4AC-4ECB35797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E7E04EC9-194F-2EAE-96DC-9B187C9C8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383913"/>
              </p:ext>
            </p:extLst>
          </p:nvPr>
        </p:nvGraphicFramePr>
        <p:xfrm>
          <a:off x="609600" y="4938073"/>
          <a:ext cx="8128000" cy="146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 useBgFill="1">
        <p:nvSpPr>
          <p:cNvPr id="9223" name="Rectangle 7">
            <a:extLst>
              <a:ext uri="{FF2B5EF4-FFF2-40B4-BE49-F238E27FC236}">
                <a16:creationId xmlns:a16="http://schemas.microsoft.com/office/drawing/2014/main" id="{BCBF94B7-8BFD-B459-2444-9B64770EC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486" y="3994416"/>
            <a:ext cx="3727838" cy="6759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r-Latn-CS" altLang="en-US" sz="1600" dirty="0">
                <a:latin typeface="Arial" panose="020B0604020202020204" pitchFamily="34" charset="0"/>
              </a:rPr>
              <a:t>Broj </a:t>
            </a:r>
            <a:r>
              <a:rPr lang="sr-Latn-ME" altLang="en-US" sz="1600" dirty="0">
                <a:latin typeface="Arial" panose="020B0604020202020204" pitchFamily="34" charset="0"/>
              </a:rPr>
              <a:t>slučajeva 2025.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r-Latn-ME" altLang="en-US" sz="1600" dirty="0">
                <a:latin typeface="Arial" panose="020B0604020202020204" pitchFamily="34" charset="0"/>
              </a:rPr>
              <a:t>Berane (1) + Podgorica (1) + Ulcinj (5)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EE378-66B6-E544-5363-3930A014A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04" y="1564079"/>
            <a:ext cx="2741224" cy="2055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2" grpId="0">
        <p:bldAsOne/>
      </p:bldGraphic>
      <p:bldP spid="9223" grpId="0" animBg="1"/>
      <p:bldP spid="922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0CA88A4-75F7-B045-D6CF-C1BEBE20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41142BFB-5CD4-0CC2-EB5C-E280500AA2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83670"/>
              </p:ext>
            </p:extLst>
          </p:nvPr>
        </p:nvGraphicFramePr>
        <p:xfrm>
          <a:off x="417576" y="974361"/>
          <a:ext cx="4675632" cy="537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2" name="Rectangle 4">
            <a:extLst>
              <a:ext uri="{FF2B5EF4-FFF2-40B4-BE49-F238E27FC236}">
                <a16:creationId xmlns:a16="http://schemas.microsoft.com/office/drawing/2014/main" id="{D5DA82A5-D983-920D-6FCA-35E0575C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5269"/>
            <a:ext cx="8077200" cy="669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Nadzor spongiformne encefalopatije goveda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B616D-3C45-499E-9FA0-9D0DD5BBC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616" y="2056540"/>
            <a:ext cx="3450336" cy="2347224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762AB618-40FA-C286-A36A-3750F52CF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943197"/>
            <a:ext cx="8150352" cy="371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85750" marR="0" lvl="0" indent="-28575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nije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bilo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pozitivnih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slučajeva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85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0CA88A4-75F7-B045-D6CF-C1BEBE209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5DA82A5-D983-920D-6FCA-35E0575C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5269"/>
            <a:ext cx="8077200" cy="669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Nadzor spongiformne encefalopatije goveda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F6B651-5985-27BD-3097-4A326C815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751827"/>
              </p:ext>
            </p:extLst>
          </p:nvPr>
        </p:nvGraphicFramePr>
        <p:xfrm>
          <a:off x="800100" y="1371600"/>
          <a:ext cx="7239000" cy="43820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43924">
                  <a:extLst>
                    <a:ext uri="{9D8B030D-6E8A-4147-A177-3AD203B41FA5}">
                      <a16:colId xmlns:a16="http://schemas.microsoft.com/office/drawing/2014/main" val="2629262284"/>
                    </a:ext>
                  </a:extLst>
                </a:gridCol>
                <a:gridCol w="1943924">
                  <a:extLst>
                    <a:ext uri="{9D8B030D-6E8A-4147-A177-3AD203B41FA5}">
                      <a16:colId xmlns:a16="http://schemas.microsoft.com/office/drawing/2014/main" val="2886558395"/>
                    </a:ext>
                  </a:extLst>
                </a:gridCol>
                <a:gridCol w="1714561">
                  <a:extLst>
                    <a:ext uri="{9D8B030D-6E8A-4147-A177-3AD203B41FA5}">
                      <a16:colId xmlns:a16="http://schemas.microsoft.com/office/drawing/2014/main" val="3587697328"/>
                    </a:ext>
                  </a:extLst>
                </a:gridCol>
                <a:gridCol w="750924">
                  <a:extLst>
                    <a:ext uri="{9D8B030D-6E8A-4147-A177-3AD203B41FA5}">
                      <a16:colId xmlns:a16="http://schemas.microsoft.com/office/drawing/2014/main" val="1609815597"/>
                    </a:ext>
                  </a:extLst>
                </a:gridCol>
                <a:gridCol w="885667">
                  <a:extLst>
                    <a:ext uri="{9D8B030D-6E8A-4147-A177-3AD203B41FA5}">
                      <a16:colId xmlns:a16="http://schemas.microsoft.com/office/drawing/2014/main" val="3970674272"/>
                    </a:ext>
                  </a:extLst>
                </a:gridCol>
              </a:tblGrid>
              <a:tr h="565411">
                <a:tc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Opština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Veterinarska ambulanta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Subjekat u poslovanju s hranom/ broj uzoraka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Ukupno ispitano uzoraka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966393"/>
                  </a:ext>
                </a:extLst>
              </a:tr>
              <a:tr h="376939"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Nikšić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Nikšić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Miniko, Klanica Miljanić 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273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097535"/>
                  </a:ext>
                </a:extLst>
              </a:tr>
              <a:tr h="211243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Klanica Goranović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272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763753"/>
                  </a:ext>
                </a:extLst>
              </a:tr>
              <a:tr h="200251">
                <a:tc rowSpan="6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Bijelo Polje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Grandov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 Burko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856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2062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04071"/>
                  </a:ext>
                </a:extLst>
              </a:tr>
              <a:tr h="200251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Bijelo Polje doo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Mesopromet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969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939682"/>
                  </a:ext>
                </a:extLst>
              </a:tr>
              <a:tr h="200251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Vet.insp. Ćazim Nurković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Mesopromet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12542"/>
                  </a:ext>
                </a:extLst>
              </a:tr>
              <a:tr h="200251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Vet.insp. Dino Alić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Mesopromet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198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11786"/>
                  </a:ext>
                </a:extLst>
              </a:tr>
              <a:tr h="19867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Vet.insp. Balša Blečić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Mesopromet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4675"/>
                  </a:ext>
                </a:extLst>
              </a:tr>
              <a:tr h="3769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Vet Sanus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Denko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294278"/>
                  </a:ext>
                </a:extLst>
              </a:tr>
              <a:tr h="376939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Danilovgrad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AMV Provita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Primato P, Klanica Spuž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694386"/>
                  </a:ext>
                </a:extLst>
              </a:tr>
              <a:tr h="376939">
                <a:tc row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Tuzi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Animavet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Šahović Company, Klanica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77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064069"/>
                  </a:ext>
                </a:extLst>
              </a:tr>
              <a:tr h="37693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 Animavet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ETC Klanica Jevrić</a:t>
                      </a:r>
                      <a:endParaRPr lang="sr-Latn-ME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sr-Latn-ME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190093"/>
                  </a:ext>
                </a:extLst>
              </a:tr>
              <a:tr h="214385">
                <a:tc gridSpan="4"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UKUPNO ISPITANO UZORAKA U CG: 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400" b="1" dirty="0">
                          <a:solidFill>
                            <a:srgbClr val="000000"/>
                          </a:solidFill>
                          <a:effectLst/>
                        </a:rPr>
                        <a:t>2418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5076" marR="65076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10347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60BA16-5F80-09F3-5567-9E35F09AD3E6}"/>
              </a:ext>
            </a:extLst>
          </p:cNvPr>
          <p:cNvSpPr/>
          <p:nvPr/>
        </p:nvSpPr>
        <p:spPr>
          <a:xfrm>
            <a:off x="2590800" y="3105410"/>
            <a:ext cx="4648200" cy="9144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</p:spTree>
    <p:extLst>
      <p:ext uri="{BB962C8B-B14F-4D97-AF65-F5344CB8AC3E}">
        <p14:creationId xmlns:p14="http://schemas.microsoft.com/office/powerpoint/2010/main" val="102282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>
            <a:extLst>
              <a:ext uri="{FF2B5EF4-FFF2-40B4-BE49-F238E27FC236}">
                <a16:creationId xmlns:a16="http://schemas.microsoft.com/office/drawing/2014/main" id="{F1ABDB87-3663-F3AE-38E2-17EA54807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08" y="228600"/>
            <a:ext cx="7644384" cy="42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Bjesnilo</a:t>
            </a:r>
          </a:p>
        </p:txBody>
      </p:sp>
      <p:sp>
        <p:nvSpPr>
          <p:cNvPr id="18436" name="Rectangle 104">
            <a:extLst>
              <a:ext uri="{FF2B5EF4-FFF2-40B4-BE49-F238E27FC236}">
                <a16:creationId xmlns:a16="http://schemas.microsoft.com/office/drawing/2014/main" id="{AE911FC9-1CF1-34B5-200E-9AB52ED8D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191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B376C07B-ED57-CE28-166C-7DEE96D099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339825"/>
              </p:ext>
            </p:extLst>
          </p:nvPr>
        </p:nvGraphicFramePr>
        <p:xfrm>
          <a:off x="914400" y="3268665"/>
          <a:ext cx="7632192" cy="172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294" name="Rectangle 12">
            <a:extLst>
              <a:ext uri="{FF2B5EF4-FFF2-40B4-BE49-F238E27FC236}">
                <a16:creationId xmlns:a16="http://schemas.microsoft.com/office/drawing/2014/main" id="{2FBEBB6D-7EA8-B0FF-9482-8882065F2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194951"/>
            <a:ext cx="7467600" cy="268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sr-Latn-C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ktivni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nadzor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lisica</a:t>
            </a: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u 2025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0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0043AF39-5C72-B4EA-EDB5-BB9469AE0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08" y="5613282"/>
            <a:ext cx="7479792" cy="4065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Poslednja izvršena kampanja oralne vakcinacije – jesen 2023. </a:t>
            </a: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, potom proljeće 2026.</a:t>
            </a:r>
            <a:endParaRPr kumimoji="0" lang="en-GB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B410EAB-5D40-E3E2-5431-C6A0AC48EFBB}"/>
              </a:ext>
            </a:extLst>
          </p:cNvPr>
          <p:cNvCxnSpPr/>
          <p:nvPr/>
        </p:nvCxnSpPr>
        <p:spPr>
          <a:xfrm>
            <a:off x="2819400" y="3241551"/>
            <a:ext cx="0" cy="1656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00F7A2B-BA59-6D60-C8A1-9C7BE5993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r-Latn-ME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2D77049-CF7B-FE30-42AA-D01ED3F90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707034"/>
              </p:ext>
            </p:extLst>
          </p:nvPr>
        </p:nvGraphicFramePr>
        <p:xfrm>
          <a:off x="902208" y="704256"/>
          <a:ext cx="7632192" cy="253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950212" imgH="1798476" progId="Excel.Chart.8">
                  <p:embed/>
                </p:oleObj>
              </mc:Choice>
              <mc:Fallback>
                <p:oleObj name="Chart" r:id="rId3" imgW="5950212" imgH="1798476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208" y="704256"/>
                        <a:ext cx="7632192" cy="2530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B43F35-014C-712C-26CC-A75D5A8E8EC7}"/>
              </a:ext>
            </a:extLst>
          </p:cNvPr>
          <p:cNvCxnSpPr>
            <a:cxnSpLocks/>
          </p:cNvCxnSpPr>
          <p:nvPr/>
        </p:nvCxnSpPr>
        <p:spPr>
          <a:xfrm>
            <a:off x="3200400" y="704256"/>
            <a:ext cx="0" cy="2115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2294" grpId="0" animBg="1"/>
      <p:bldP spid="12294" grpId="1" animBg="1"/>
      <p:bldP spid="7" grpId="0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A4FD5B2-8899-45CD-096C-8DCC1A58C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>
            <a:extLst>
              <a:ext uri="{FF2B5EF4-FFF2-40B4-BE49-F238E27FC236}">
                <a16:creationId xmlns:a16="http://schemas.microsoft.com/office/drawing/2014/main" id="{66079E58-8992-3C6F-BFFF-6F7998D5C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208" y="228600"/>
            <a:ext cx="7644384" cy="42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Bjesnilo</a:t>
            </a:r>
          </a:p>
        </p:txBody>
      </p:sp>
      <p:sp>
        <p:nvSpPr>
          <p:cNvPr id="18436" name="Rectangle 104">
            <a:extLst>
              <a:ext uri="{FF2B5EF4-FFF2-40B4-BE49-F238E27FC236}">
                <a16:creationId xmlns:a16="http://schemas.microsoft.com/office/drawing/2014/main" id="{E0492C30-33E5-F696-4AA3-210E332B6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191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E1228-3950-78CB-644B-8E1E945A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34" t="21851" r="25834" b="4075"/>
          <a:stretch>
            <a:fillRect/>
          </a:stretch>
        </p:blipFill>
        <p:spPr>
          <a:xfrm>
            <a:off x="1074420" y="655511"/>
            <a:ext cx="6995160" cy="60303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CF67AB-13AD-72AD-0F2D-3A05E7C83295}"/>
              </a:ext>
            </a:extLst>
          </p:cNvPr>
          <p:cNvSpPr/>
          <p:nvPr/>
        </p:nvSpPr>
        <p:spPr>
          <a:xfrm>
            <a:off x="1143000" y="4191000"/>
            <a:ext cx="6926580" cy="99059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M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9233E1-AFED-048E-ED1E-4AFD0EA2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33" t="11482" r="40000" b="20371"/>
          <a:stretch>
            <a:fillRect/>
          </a:stretch>
        </p:blipFill>
        <p:spPr>
          <a:xfrm>
            <a:off x="1524000" y="617621"/>
            <a:ext cx="6477000" cy="601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6BF550-CEC2-5060-E6E9-DEB5F08ED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DF31CDF-87BC-19A5-B846-343F59B5D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0B50B91-ED34-DD69-F531-E8E531FAA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300892"/>
              </p:ext>
            </p:extLst>
          </p:nvPr>
        </p:nvGraphicFramePr>
        <p:xfrm>
          <a:off x="1365504" y="1066800"/>
          <a:ext cx="6629400" cy="4392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770286328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379172985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303528553"/>
                    </a:ext>
                  </a:extLst>
                </a:gridCol>
              </a:tblGrid>
              <a:tr h="430593"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/>
                        <a:t>Opština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/>
                        <a:t>Farma / uzorak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/>
                        <a:t>Vrsta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60387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Bijelo Polje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Tovni pilići / nazuvci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08241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Bijelo Polje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Tovni pilići  / nazuvci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i="1" dirty="0"/>
                        <a:t>Salmonella Tennessee</a:t>
                      </a:r>
                      <a:endParaRPr lang="en-US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649860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Danilovgrad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026423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Nikšić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i="1" dirty="0"/>
                        <a:t>Salmonella Stanleyville</a:t>
                      </a:r>
                      <a:endParaRPr lang="en-US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61346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Nikšić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feces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i="1" dirty="0"/>
                        <a:t>Salmonella Tshiongwe</a:t>
                      </a:r>
                      <a:endParaRPr lang="en-US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791307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Nikšić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034959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Nikšić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pilad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2090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Podgorica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31815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Podgorica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feces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98003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Podgorica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271421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Podgorica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Ćurke / feces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i="1" dirty="0"/>
                        <a:t>Salmonella spp. grupa C1</a:t>
                      </a:r>
                      <a:endParaRPr lang="en-US" sz="14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021818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Podgorica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Koke nosilje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552109"/>
                  </a:ext>
                </a:extLst>
              </a:tr>
              <a:tr h="279486"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Rožaje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dirty="0"/>
                        <a:t>Tovni pilići  / tr. podloške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400" b="1" i="1" dirty="0"/>
                        <a:t>Salmonella Enteritidis</a:t>
                      </a:r>
                      <a:endParaRPr lang="en-US" sz="1400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942525"/>
                  </a:ext>
                </a:extLst>
              </a:tr>
            </a:tbl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7ACA2717-9FC0-6D37-A7B5-297CF47C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38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Salmoneloza živine 2025.</a:t>
            </a:r>
            <a:endParaRPr lang="en-US" altLang="en-US" dirty="0"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3F3496-CDFB-FD74-E4F6-5591CBD16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51498"/>
              </p:ext>
            </p:extLst>
          </p:nvPr>
        </p:nvGraphicFramePr>
        <p:xfrm>
          <a:off x="1365504" y="5731573"/>
          <a:ext cx="6629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3296">
                  <a:extLst>
                    <a:ext uri="{9D8B030D-6E8A-4147-A177-3AD203B41FA5}">
                      <a16:colId xmlns:a16="http://schemas.microsoft.com/office/drawing/2014/main" val="2301084693"/>
                    </a:ext>
                  </a:extLst>
                </a:gridCol>
                <a:gridCol w="2356104">
                  <a:extLst>
                    <a:ext uri="{9D8B030D-6E8A-4147-A177-3AD203B41FA5}">
                      <a16:colId xmlns:a16="http://schemas.microsoft.com/office/drawing/2014/main" val="2278243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>
                          <a:solidFill>
                            <a:schemeClr val="bg1"/>
                          </a:solidFill>
                        </a:rPr>
                        <a:t>Ukupno slučajeva: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600" dirty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785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58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61">
            <a:extLst>
              <a:ext uri="{FF2B5EF4-FFF2-40B4-BE49-F238E27FC236}">
                <a16:creationId xmlns:a16="http://schemas.microsoft.com/office/drawing/2014/main" id="{8D79147A-AFFA-8348-D7FC-1A849F2C2FED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8242430"/>
              </p:ext>
            </p:extLst>
          </p:nvPr>
        </p:nvGraphicFramePr>
        <p:xfrm>
          <a:off x="33337" y="833927"/>
          <a:ext cx="5410200" cy="4132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580" name="Text Box 363">
            <a:extLst>
              <a:ext uri="{FF2B5EF4-FFF2-40B4-BE49-F238E27FC236}">
                <a16:creationId xmlns:a16="http://schemas.microsoft.com/office/drawing/2014/main" id="{92D50D2C-0C7A-ACA3-C439-4D52D0B8C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614488"/>
            <a:ext cx="419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81" name="Rectangle 4">
            <a:extLst>
              <a:ext uri="{FF2B5EF4-FFF2-40B4-BE49-F238E27FC236}">
                <a16:creationId xmlns:a16="http://schemas.microsoft.com/office/drawing/2014/main" id="{CB393D39-9208-6134-EB22-3A062DAB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" y="326136"/>
            <a:ext cx="8086725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Lajšmanioza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pasa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4CE04-9BD0-7962-3407-2F56AF87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77" y="1082600"/>
            <a:ext cx="3489013" cy="3672032"/>
          </a:xfrm>
          <a:prstGeom prst="rect">
            <a:avLst/>
          </a:prstGeom>
        </p:spPr>
      </p:pic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F9C854AC-02B1-813E-4DF2-069A2B9696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186257"/>
              </p:ext>
            </p:extLst>
          </p:nvPr>
        </p:nvGraphicFramePr>
        <p:xfrm>
          <a:off x="1016000" y="4864640"/>
          <a:ext cx="8128000" cy="146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12">
            <a:extLst>
              <a:ext uri="{FF2B5EF4-FFF2-40B4-BE49-F238E27FC236}">
                <a16:creationId xmlns:a16="http://schemas.microsoft.com/office/drawing/2014/main" id="{C0E33EB7-A19D-803D-5076-E8E778956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" y="5334000"/>
            <a:ext cx="2209800" cy="3718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latin typeface="+mj-lt"/>
              </a:rPr>
              <a:t>Broj slučajeva kod ljudi</a:t>
            </a:r>
            <a:endParaRPr lang="en-US" alt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1508A22-E056-ECCB-D16E-98CBB399A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:a16="http://schemas.microsoft.com/office/drawing/2014/main" id="{F1EABDE5-C259-8C4C-AB12-CC1C871D3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620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Afrička kuga svinja</a:t>
            </a:r>
            <a:endParaRPr lang="en-US" altLang="en-US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1A36D-62E5-CD36-B02E-0DF965F2C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33" t="30741" r="16667" b="42593"/>
          <a:stretch/>
        </p:blipFill>
        <p:spPr>
          <a:xfrm>
            <a:off x="981075" y="4583539"/>
            <a:ext cx="7181850" cy="2051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4D43C-C0CA-0B58-343A-78A7FFF853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33" t="24815" r="9167" b="17408"/>
          <a:stretch/>
        </p:blipFill>
        <p:spPr>
          <a:xfrm>
            <a:off x="97577" y="834682"/>
            <a:ext cx="8906745" cy="3508718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241488E-153F-1534-E019-C8138EB10806}"/>
              </a:ext>
            </a:extLst>
          </p:cNvPr>
          <p:cNvSpPr/>
          <p:nvPr/>
        </p:nvSpPr>
        <p:spPr>
          <a:xfrm>
            <a:off x="4114800" y="1981200"/>
            <a:ext cx="304800" cy="176794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577816A5-4658-99EC-2F54-41398B9A8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52800"/>
            <a:ext cx="2895600" cy="692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Latn-ME" altLang="en-US" sz="1600" dirty="0">
                <a:latin typeface="+mj-lt"/>
              </a:rPr>
              <a:t>Selo Tatarovina, opština Pljevlja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Latn-ME" altLang="en-US" sz="1600" dirty="0">
                <a:latin typeface="+mj-lt"/>
              </a:rPr>
              <a:t>4. januar 2025.</a:t>
            </a: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Latn-ME" altLang="en-US" sz="1600" dirty="0">
                <a:latin typeface="+mj-lt"/>
              </a:rPr>
              <a:t>Divlje svinje</a:t>
            </a:r>
            <a:endParaRPr lang="en-US" alt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46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1EAF28CD-1A40-9402-7B01-357A437A35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477979"/>
              </p:ext>
            </p:extLst>
          </p:nvPr>
        </p:nvGraphicFramePr>
        <p:xfrm>
          <a:off x="674688" y="2895600"/>
          <a:ext cx="7794624" cy="311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461" name="Rectangle 4">
            <a:extLst>
              <a:ext uri="{FF2B5EF4-FFF2-40B4-BE49-F238E27FC236}">
                <a16:creationId xmlns:a16="http://schemas.microsoft.com/office/drawing/2014/main" id="{A7B87A3B-2698-2E60-F26F-CF413F0DD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675" y="457200"/>
            <a:ext cx="7239000" cy="560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 err="1">
                <a:latin typeface="+mj-lt"/>
              </a:rPr>
              <a:t>Američka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kuga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pčelinjeg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legla</a:t>
            </a:r>
            <a:endParaRPr lang="en-US" altLang="en-US" dirty="0">
              <a:latin typeface="+mj-lt"/>
            </a:endParaRPr>
          </a:p>
        </p:txBody>
      </p:sp>
      <p:sp>
        <p:nvSpPr>
          <p:cNvPr id="34825" name="TextBox 5">
            <a:extLst>
              <a:ext uri="{FF2B5EF4-FFF2-40B4-BE49-F238E27FC236}">
                <a16:creationId xmlns:a16="http://schemas.microsoft.com/office/drawing/2014/main" id="{9437EB30-D1E9-E393-0DEF-4CDF0B4CE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527175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u="sng" dirty="0">
                <a:latin typeface="+mj-lt"/>
              </a:rPr>
              <a:t>2025. godina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2</a:t>
            </a:r>
            <a:r>
              <a:rPr lang="en-US" altLang="en-US" sz="1800" dirty="0">
                <a:latin typeface="+mj-lt"/>
              </a:rPr>
              <a:t> </a:t>
            </a:r>
            <a:r>
              <a:rPr lang="en-US" altLang="en-US" sz="1800" dirty="0" err="1">
                <a:latin typeface="+mj-lt"/>
              </a:rPr>
              <a:t>opštine</a:t>
            </a:r>
            <a:r>
              <a:rPr lang="sr-Latn-ME" altLang="en-US" sz="1800" dirty="0">
                <a:latin typeface="+mj-lt"/>
              </a:rPr>
              <a:t> (Bar i Bijelo Polje)</a:t>
            </a:r>
            <a:endParaRPr lang="en-US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3</a:t>
            </a:r>
            <a:r>
              <a:rPr lang="en-US" altLang="en-US" sz="1800" dirty="0">
                <a:latin typeface="+mj-lt"/>
              </a:rPr>
              <a:t> </a:t>
            </a:r>
            <a:r>
              <a:rPr lang="en-US" altLang="en-US" sz="1800" dirty="0" err="1">
                <a:latin typeface="+mj-lt"/>
              </a:rPr>
              <a:t>pčelinjaka</a:t>
            </a:r>
            <a:endParaRPr lang="en-US" altLang="en-US" sz="18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sz="1800" dirty="0">
                <a:latin typeface="+mj-lt"/>
              </a:rPr>
              <a:t>8</a:t>
            </a:r>
            <a:r>
              <a:rPr lang="en-US" altLang="en-US" sz="1800" dirty="0">
                <a:latin typeface="+mj-lt"/>
              </a:rPr>
              <a:t> </a:t>
            </a:r>
            <a:r>
              <a:rPr lang="en-US" altLang="en-US" sz="1800" dirty="0" err="1">
                <a:latin typeface="+mj-lt"/>
              </a:rPr>
              <a:t>pč</a:t>
            </a:r>
            <a:r>
              <a:rPr lang="en-US" altLang="en-US" sz="1800" dirty="0">
                <a:latin typeface="+mj-lt"/>
              </a:rPr>
              <a:t>. </a:t>
            </a:r>
            <a:r>
              <a:rPr lang="en-US" altLang="en-US" sz="1800" dirty="0" err="1">
                <a:latin typeface="+mj-lt"/>
              </a:rPr>
              <a:t>društ</a:t>
            </a:r>
            <a:r>
              <a:rPr lang="sr-Latn-ME" altLang="en-US" sz="1800" dirty="0">
                <a:latin typeface="+mj-lt"/>
              </a:rPr>
              <a:t>ava</a:t>
            </a:r>
            <a:endParaRPr lang="en-US" altLang="en-US" sz="1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4825" grpId="0"/>
      <p:bldP spid="3482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7408209-FF49-C755-526D-4168AD9FE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:a16="http://schemas.microsoft.com/office/drawing/2014/main" id="{7FC9AF8E-621C-3BD3-7084-F515AAD02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066800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zdravlju životinja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D7A1172-9FF2-59B3-4029-F5105EE9A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1719455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službenim kontrolama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DA1993-D57A-00EC-6DBA-92786B45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2393443"/>
            <a:ext cx="411784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veterinarstvu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80C4A23-D269-49B8-7759-AED712A6E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3041143"/>
            <a:ext cx="4120896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bezbjednosti hrane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altLang="en-US" sz="1800" dirty="0">
                <a:solidFill>
                  <a:prstClr val="black"/>
                </a:solidFill>
                <a:latin typeface="Gill Sans MT" panose="020B0502020104020203"/>
              </a:rPr>
              <a:t>(izmjene i dopune)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6667B8BF-3C16-3F4B-2CB2-AA8FB9D91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720086"/>
            <a:ext cx="413308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identifikaciji i registraciji životinja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800" dirty="0">
                <a:solidFill>
                  <a:prstClr val="black"/>
                </a:solidFill>
                <a:latin typeface="Gill Sans MT" panose="020B0502020104020203"/>
              </a:rPr>
              <a:t>(izmjene i dopune)</a:t>
            </a:r>
            <a:endParaRPr lang="en-US" altLang="en-US" sz="18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699CB65-1C49-6245-640F-76FA12E80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4367786"/>
            <a:ext cx="4117848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Zakon o dobrobiti životinja</a:t>
            </a:r>
          </a:p>
          <a:p>
            <a:pPr algn="ctr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800" dirty="0">
                <a:solidFill>
                  <a:prstClr val="black"/>
                </a:solidFill>
                <a:latin typeface="Gill Sans MT" panose="020B0502020104020203"/>
              </a:rPr>
              <a:t>(izmjene i dopune)</a:t>
            </a:r>
            <a:endParaRPr lang="en-US" altLang="en-US" sz="1800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B39C375-DA76-6DA4-5955-D184AEA30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440" y="5042917"/>
            <a:ext cx="425196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ME" altLang="en-US" sz="1800" dirty="0">
                <a:solidFill>
                  <a:prstClr val="black"/>
                </a:solidFill>
                <a:latin typeface="Gill Sans MT" panose="020B0502020104020203"/>
              </a:rPr>
              <a:t>Zakon o nus proizvodima životinjskog prijekla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218F2AC-B78B-BC59-EA89-06A79C2FB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31473"/>
            <a:ext cx="8382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Izazovi u zakonskoj regulativi u 2026.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46BD95-CD5D-8322-4EBC-D761A5A5E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13063"/>
            <a:ext cx="3553968" cy="312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2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D90FA42-097C-A9A3-BAFA-0902B26AC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>
            <a:extLst>
              <a:ext uri="{FF2B5EF4-FFF2-40B4-BE49-F238E27FC236}">
                <a16:creationId xmlns:a16="http://schemas.microsoft.com/office/drawing/2014/main" id="{A7C404D2-1EE0-479E-7741-AC9FF3344C5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2667000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79B2C-CE6C-10E9-B365-7E9FE3F14024}"/>
              </a:ext>
            </a:extLst>
          </p:cNvPr>
          <p:cNvSpPr txBox="1"/>
          <p:nvPr/>
        </p:nvSpPr>
        <p:spPr>
          <a:xfrm>
            <a:off x="223266" y="2592523"/>
            <a:ext cx="8697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0066"/>
                </a:solidFill>
              </a:rPr>
              <a:t>Otpornost</a:t>
            </a:r>
            <a:r>
              <a:rPr lang="en-US" sz="2000" b="1" dirty="0">
                <a:solidFill>
                  <a:srgbClr val="000066"/>
                </a:solidFill>
              </a:rPr>
              <a:t> i </a:t>
            </a:r>
            <a:r>
              <a:rPr lang="en-US" sz="2000" b="1" dirty="0" err="1">
                <a:solidFill>
                  <a:srgbClr val="000066"/>
                </a:solidFill>
              </a:rPr>
              <a:t>prilagođavanje</a:t>
            </a:r>
            <a:r>
              <a:rPr lang="en-US" sz="2000" b="1" dirty="0">
                <a:solidFill>
                  <a:srgbClr val="000066"/>
                </a:solidFill>
              </a:rPr>
              <a:t> </a:t>
            </a:r>
            <a:r>
              <a:rPr lang="en-US" sz="2000" b="1" dirty="0" err="1">
                <a:solidFill>
                  <a:srgbClr val="000066"/>
                </a:solidFill>
              </a:rPr>
              <a:t>ptica</a:t>
            </a:r>
            <a:r>
              <a:rPr lang="en-US" sz="2000" b="1" dirty="0">
                <a:solidFill>
                  <a:srgbClr val="000066"/>
                </a:solidFill>
              </a:rPr>
              <a:t> </a:t>
            </a:r>
            <a:r>
              <a:rPr lang="en-US" sz="2000" b="1" dirty="0" err="1">
                <a:solidFill>
                  <a:srgbClr val="000066"/>
                </a:solidFill>
              </a:rPr>
              <a:t>kroz</a:t>
            </a:r>
            <a:r>
              <a:rPr lang="en-US" sz="2000" b="1" dirty="0">
                <a:solidFill>
                  <a:srgbClr val="000066"/>
                </a:solidFill>
              </a:rPr>
              <a:t> </a:t>
            </a:r>
            <a:r>
              <a:rPr lang="en-US" sz="2000" b="1" dirty="0" err="1">
                <a:solidFill>
                  <a:srgbClr val="000066"/>
                </a:solidFill>
              </a:rPr>
              <a:t>praćenje</a:t>
            </a:r>
            <a:r>
              <a:rPr lang="en-US" sz="2000" b="1" dirty="0">
                <a:solidFill>
                  <a:srgbClr val="000066"/>
                </a:solidFill>
              </a:rPr>
              <a:t> </a:t>
            </a:r>
            <a:r>
              <a:rPr lang="en-US" sz="2000" b="1" dirty="0" err="1">
                <a:solidFill>
                  <a:srgbClr val="000066"/>
                </a:solidFill>
              </a:rPr>
              <a:t>svijesti</a:t>
            </a:r>
            <a:r>
              <a:rPr lang="en-US" sz="2000" b="1" dirty="0">
                <a:solidFill>
                  <a:srgbClr val="000066"/>
                </a:solidFill>
              </a:rPr>
              <a:t>, </a:t>
            </a:r>
            <a:r>
              <a:rPr lang="en-US" sz="2000" b="1" dirty="0" err="1">
                <a:solidFill>
                  <a:srgbClr val="000066"/>
                </a:solidFill>
              </a:rPr>
              <a:t>tretman</a:t>
            </a:r>
            <a:r>
              <a:rPr lang="en-US" sz="2000" b="1" dirty="0">
                <a:solidFill>
                  <a:srgbClr val="000066"/>
                </a:solidFill>
              </a:rPr>
              <a:t> i </a:t>
            </a:r>
            <a:r>
              <a:rPr lang="en-US" sz="2000" b="1" dirty="0" err="1">
                <a:solidFill>
                  <a:srgbClr val="000066"/>
                </a:solidFill>
              </a:rPr>
              <a:t>informisanje</a:t>
            </a:r>
            <a:r>
              <a:rPr lang="en-US" sz="2000" b="1" dirty="0">
                <a:solidFill>
                  <a:srgbClr val="000066"/>
                </a:solidFill>
              </a:rPr>
              <a:t> o </a:t>
            </a:r>
            <a:r>
              <a:rPr lang="sr-Latn-ME" sz="2000" b="1" dirty="0">
                <a:solidFill>
                  <a:srgbClr val="000066"/>
                </a:solidFill>
              </a:rPr>
              <a:t>pticama </a:t>
            </a:r>
            <a:r>
              <a:rPr lang="en-US" sz="2000" b="1" dirty="0" err="1">
                <a:solidFill>
                  <a:srgbClr val="000066"/>
                </a:solidFill>
              </a:rPr>
              <a:t>grabljivicama</a:t>
            </a:r>
            <a:endParaRPr lang="sr-Latn-ME" sz="2000" b="1" dirty="0">
              <a:solidFill>
                <a:srgbClr val="000066"/>
              </a:solidFill>
            </a:endParaRPr>
          </a:p>
        </p:txBody>
      </p:sp>
      <p:pic>
        <p:nvPicPr>
          <p:cNvPr id="7" name="Picture 4" descr="6. Blood sample collection from a hybrid falcon. | Download Scientific  Diagram">
            <a:extLst>
              <a:ext uri="{FF2B5EF4-FFF2-40B4-BE49-F238E27FC236}">
                <a16:creationId xmlns:a16="http://schemas.microsoft.com/office/drawing/2014/main" id="{3ED7273A-CE73-2A8C-0307-6828D89D8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9" y="4745737"/>
            <a:ext cx="1903849" cy="19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6. Blood sample collection from a hybrid falcon. | Download Scientific  Diagram">
            <a:extLst>
              <a:ext uri="{FF2B5EF4-FFF2-40B4-BE49-F238E27FC236}">
                <a16:creationId xmlns:a16="http://schemas.microsoft.com/office/drawing/2014/main" id="{C2808C7F-6D7F-925C-1792-81A0A7E4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47" y="4745736"/>
            <a:ext cx="1903850" cy="190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A17E2C-3C7C-B2B7-894C-CA887133D5E7}"/>
              </a:ext>
            </a:extLst>
          </p:cNvPr>
          <p:cNvSpPr txBox="1"/>
          <p:nvPr/>
        </p:nvSpPr>
        <p:spPr>
          <a:xfrm>
            <a:off x="2154174" y="3371722"/>
            <a:ext cx="63596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sr-Latn-ME" dirty="0">
                <a:solidFill>
                  <a:srgbClr val="000066"/>
                </a:solidFill>
              </a:rPr>
              <a:t>Povećanje otpornosti i prilagođavanja ptica grabljivica
Razvijanje i testiranje modela prevencije
Izgradnja platforme za praćenje i transfer znanja
Jačanje transnacionalne saradnje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6BF33C-586E-DD88-CED2-5D0196198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450" t="39149" r="16219" b="11481"/>
          <a:stretch>
            <a:fillRect/>
          </a:stretch>
        </p:blipFill>
        <p:spPr>
          <a:xfrm>
            <a:off x="4909567" y="4745736"/>
            <a:ext cx="4097274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2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E3E6BFC-F752-7DA1-AB8D-7640DB48F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F27AA140-5F52-1930-BCFC-0F68F34CE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14600"/>
            <a:ext cx="7848600" cy="533400"/>
          </a:xfrm>
          <a:prstGeom prst="rect">
            <a:avLst/>
          </a:prstGeom>
          <a:noFill/>
          <a:ln>
            <a:solidFill>
              <a:schemeClr val="tx1">
                <a:alpha val="96000"/>
              </a:schemeClr>
            </a:solidFill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sr-Latn-ME" altLang="en-US" sz="2000" dirty="0">
                <a:solidFill>
                  <a:schemeClr val="tx1"/>
                </a:solidFill>
                <a:effectLst/>
              </a:rPr>
              <a:t>HVALA NA PAŽNJI</a:t>
            </a:r>
            <a:endParaRPr lang="en-US" altLang="en-US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35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4">
            <a:extLst>
              <a:ext uri="{FF2B5EF4-FFF2-40B4-BE49-F238E27FC236}">
                <a16:creationId xmlns:a16="http://schemas.microsoft.com/office/drawing/2014/main" id="{EF776F4A-B9D2-B875-5EA5-078139856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620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Afrička kuga svinja</a:t>
            </a:r>
            <a:endParaRPr lang="en-US" altLang="en-US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ADABD-9D23-BC01-0716-1269F629C55B}"/>
              </a:ext>
            </a:extLst>
          </p:cNvPr>
          <p:cNvSpPr/>
          <p:nvPr/>
        </p:nvSpPr>
        <p:spPr>
          <a:xfrm>
            <a:off x="533400" y="1447800"/>
            <a:ext cx="2667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sr-Latn-ME" sz="1600" kern="0" dirty="0">
                <a:latin typeface="+mj-lt"/>
              </a:rPr>
              <a:t>Sprovedena je ponovljena k</a:t>
            </a:r>
            <a:r>
              <a:rPr lang="en-US" sz="1600" kern="0" dirty="0" err="1">
                <a:latin typeface="+mj-lt"/>
              </a:rPr>
              <a:t>ampanja</a:t>
            </a:r>
            <a:r>
              <a:rPr lang="en-US" sz="1600" kern="0" dirty="0">
                <a:latin typeface="+mj-lt"/>
              </a:rPr>
              <a:t> </a:t>
            </a:r>
            <a:r>
              <a:rPr lang="sr-Latn-ME" sz="1600" kern="0" dirty="0">
                <a:latin typeface="+mj-lt"/>
              </a:rPr>
              <a:t>podizanja svijesti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r-Latn-ME" sz="1600" kern="0" dirty="0">
                <a:latin typeface="+mj-lt"/>
              </a:rPr>
              <a:t>Flajeri za farmere, lovce, turiste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r-Latn-ME" sz="1600" kern="0" dirty="0">
                <a:latin typeface="+mj-lt"/>
              </a:rPr>
              <a:t>Radio i TV emisije</a:t>
            </a:r>
            <a:r>
              <a:rPr lang="en-GB" sz="1600" kern="0" dirty="0">
                <a:latin typeface="+mj-lt"/>
              </a:rPr>
              <a:t>, v</a:t>
            </a:r>
            <a:r>
              <a:rPr lang="sr-Latn-ME" sz="1600" kern="0" dirty="0">
                <a:latin typeface="+mj-lt"/>
              </a:rPr>
              <a:t>ideo spotovi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sr-Latn-ME" sz="1600" kern="0" dirty="0">
                <a:latin typeface="+mj-lt"/>
              </a:rPr>
              <a:t>Radionice za veterinare, farmere i lovce</a:t>
            </a:r>
          </a:p>
          <a:p>
            <a:pPr lvl="1">
              <a:defRPr/>
            </a:pPr>
            <a:endParaRPr lang="sr-Latn-ME" sz="1600" kern="0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sr-Latn-ME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Sproveden</a:t>
            </a:r>
            <a:r>
              <a:rPr lang="en-U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je program </a:t>
            </a:r>
            <a:r>
              <a:rPr lang="en-US" altLang="en-US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pasivnog</a:t>
            </a:r>
            <a:r>
              <a:rPr lang="en-U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n-US" altLang="en-US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aktivnog</a:t>
            </a:r>
            <a:r>
              <a:rPr lang="en-U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nadzora</a:t>
            </a:r>
            <a:r>
              <a:rPr lang="en-US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bolesti </a:t>
            </a:r>
            <a:r>
              <a:rPr lang="sr-Latn-ME" altLang="en-US" sz="1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kod divljih svinja</a:t>
            </a:r>
          </a:p>
          <a:p>
            <a:pPr algn="just">
              <a:defRPr/>
            </a:pPr>
            <a:endParaRPr lang="en-US" altLang="en-US" sz="16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sr-Latn-ME" sz="1600" kern="0" dirty="0">
                <a:latin typeface="+mj-lt"/>
              </a:rPr>
              <a:t>Sproveden je program pasivnog i aktivnog nadzora bolesti kod domaćih svinja</a:t>
            </a: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endParaRPr lang="en-US" sz="1400" kern="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37EEC-E595-56E9-4407-203B65626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35"/>
          <a:stretch>
            <a:fillRect/>
          </a:stretch>
        </p:blipFill>
        <p:spPr>
          <a:xfrm>
            <a:off x="3680665" y="1058970"/>
            <a:ext cx="5132419" cy="2217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D8751-4BE0-45AD-17BE-B716A483E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13675"/>
          <a:stretch>
            <a:fillRect/>
          </a:stretch>
        </p:blipFill>
        <p:spPr>
          <a:xfrm>
            <a:off x="6324600" y="3362850"/>
            <a:ext cx="2488485" cy="341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A1637-B8EC-99BD-95FD-9FAC646F8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10664"/>
          <a:stretch>
            <a:fillRect/>
          </a:stretch>
        </p:blipFill>
        <p:spPr>
          <a:xfrm>
            <a:off x="3680666" y="3352800"/>
            <a:ext cx="2561642" cy="341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2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DE974BE-2E21-8E44-62ED-D2B019E26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028D1313-EEB2-F41F-BD40-3F99BC13E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7825"/>
            <a:ext cx="83820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Afrička</a:t>
            </a:r>
            <a:r>
              <a:rPr lang="sr-Latn-CS" altLang="en-US" dirty="0">
                <a:latin typeface="+mj-lt"/>
              </a:rPr>
              <a:t> kuga svinja</a:t>
            </a:r>
            <a:r>
              <a:rPr lang="sr-Latn-ME" altLang="en-US" dirty="0">
                <a:latin typeface="+mj-lt"/>
              </a:rPr>
              <a:t> - </a:t>
            </a:r>
            <a:r>
              <a:rPr lang="en-US" altLang="en-US" dirty="0" err="1">
                <a:latin typeface="+mj-lt"/>
              </a:rPr>
              <a:t>divlje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svinje</a:t>
            </a:r>
            <a:r>
              <a:rPr lang="en-US" altLang="en-US" dirty="0">
                <a:latin typeface="+mj-lt"/>
              </a:rPr>
              <a:t> - </a:t>
            </a:r>
            <a:r>
              <a:rPr lang="en-US" altLang="en-US" dirty="0" err="1">
                <a:latin typeface="+mj-lt"/>
              </a:rPr>
              <a:t>aktivni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nadzor</a:t>
            </a:r>
            <a:r>
              <a:rPr lang="en-US" altLang="en-US" dirty="0">
                <a:latin typeface="+mj-lt"/>
              </a:rPr>
              <a:t> </a:t>
            </a: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350FD909-9B45-77DA-4A5C-8A221014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graphicFrame>
        <p:nvGraphicFramePr>
          <p:cNvPr id="10245" name="Object 9">
            <a:extLst>
              <a:ext uri="{FF2B5EF4-FFF2-40B4-BE49-F238E27FC236}">
                <a16:creationId xmlns:a16="http://schemas.microsoft.com/office/drawing/2014/main" id="{841ED97C-DBC0-B4DB-3BA6-913B860811A0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9979529"/>
              </p:ext>
            </p:extLst>
          </p:nvPr>
        </p:nvGraphicFramePr>
        <p:xfrm>
          <a:off x="1443038" y="3195054"/>
          <a:ext cx="3125787" cy="1075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257800" imgH="1809902" progId="MSGraph.Chart.8">
                  <p:embed/>
                </p:oleObj>
              </mc:Choice>
              <mc:Fallback>
                <p:oleObj name="Chart" r:id="rId2" imgW="5257800" imgH="1809902" progId="MSGraph.Chart.8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8" y="3195054"/>
                        <a:ext cx="3125787" cy="10759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D7DCD518-93FD-7F61-8DDC-36203818F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400199"/>
              </p:ext>
            </p:extLst>
          </p:nvPr>
        </p:nvGraphicFramePr>
        <p:xfrm>
          <a:off x="-609600" y="817231"/>
          <a:ext cx="6172200" cy="528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272" name="Rectangle 12">
            <a:extLst>
              <a:ext uri="{FF2B5EF4-FFF2-40B4-BE49-F238E27FC236}">
                <a16:creationId xmlns:a16="http://schemas.microsoft.com/office/drawing/2014/main" id="{C7B55B7B-411F-2245-27ED-570D8BD0D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569565"/>
            <a:ext cx="7924800" cy="6928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2857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sr-Latn-C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molekularna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ispitivanja</a:t>
            </a:r>
            <a:endParaRPr lang="en-US" altLang="en-US" sz="1600" dirty="0">
              <a:latin typeface="+mj-lt"/>
            </a:endParaRPr>
          </a:p>
          <a:p>
            <a:pPr algn="ctr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>
                <a:latin typeface="+mj-lt"/>
              </a:rPr>
              <a:t>nije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bilo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pozitivnih</a:t>
            </a:r>
            <a:r>
              <a:rPr lang="en-US" altLang="en-US" sz="1600" dirty="0">
                <a:latin typeface="+mj-lt"/>
              </a:rPr>
              <a:t> </a:t>
            </a:r>
            <a:r>
              <a:rPr lang="en-US" altLang="en-US" sz="1600" dirty="0" err="1">
                <a:latin typeface="+mj-lt"/>
              </a:rPr>
              <a:t>slučajeva</a:t>
            </a:r>
            <a:endParaRPr lang="en-US" altLang="en-US" sz="16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709C9-083B-893D-6B52-2B28EB74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528769"/>
            <a:ext cx="4312492" cy="33325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DE974BE-2E21-8E44-62ED-D2B019E26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350FD909-9B45-77DA-4A5C-8A2210140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722B67F-9152-5855-01ED-814B96D81ED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2499404"/>
              </p:ext>
            </p:extLst>
          </p:nvPr>
        </p:nvGraphicFramePr>
        <p:xfrm>
          <a:off x="1200151" y="276495"/>
          <a:ext cx="6743698" cy="6305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959">
                  <a:extLst>
                    <a:ext uri="{9D8B030D-6E8A-4147-A177-3AD203B41FA5}">
                      <a16:colId xmlns:a16="http://schemas.microsoft.com/office/drawing/2014/main" val="4122781702"/>
                    </a:ext>
                  </a:extLst>
                </a:gridCol>
                <a:gridCol w="1350959">
                  <a:extLst>
                    <a:ext uri="{9D8B030D-6E8A-4147-A177-3AD203B41FA5}">
                      <a16:colId xmlns:a16="http://schemas.microsoft.com/office/drawing/2014/main" val="1945168096"/>
                    </a:ext>
                  </a:extLst>
                </a:gridCol>
                <a:gridCol w="1148950">
                  <a:extLst>
                    <a:ext uri="{9D8B030D-6E8A-4147-A177-3AD203B41FA5}">
                      <a16:colId xmlns:a16="http://schemas.microsoft.com/office/drawing/2014/main" val="851047887"/>
                    </a:ext>
                  </a:extLst>
                </a:gridCol>
                <a:gridCol w="1148950">
                  <a:extLst>
                    <a:ext uri="{9D8B030D-6E8A-4147-A177-3AD203B41FA5}">
                      <a16:colId xmlns:a16="http://schemas.microsoft.com/office/drawing/2014/main" val="3767620976"/>
                    </a:ext>
                  </a:extLst>
                </a:gridCol>
                <a:gridCol w="1743880">
                  <a:extLst>
                    <a:ext uri="{9D8B030D-6E8A-4147-A177-3AD203B41FA5}">
                      <a16:colId xmlns:a16="http://schemas.microsoft.com/office/drawing/2014/main" val="2557020978"/>
                    </a:ext>
                  </a:extLst>
                </a:gridCol>
              </a:tblGrid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Opstina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Vet. ambulanta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Broj uzoraka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52400" algn="ctr"/>
                      <a:r>
                        <a:rPr lang="sr-Latn-R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Rezultat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52400" algn="ctr"/>
                      <a:r>
                        <a:rPr lang="sr-Latn-R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Ukupno za opštinu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92573571"/>
                  </a:ext>
                </a:extLst>
              </a:tr>
              <a:tr h="112340">
                <a:tc rowSpan="2"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Podgorica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 - 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450574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Ibričevina  doo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48844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Nikšić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Nikšić doo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673992"/>
                  </a:ext>
                </a:extLst>
              </a:tr>
              <a:tr h="149351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Mojkovac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Vaso Đurović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13857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Herceg Novi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Novi 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69751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Cetinje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Cetinje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243225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Pljevlja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Savić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3566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Plužine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Bogdan</a:t>
                      </a:r>
                    </a:p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Nikšić doo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</a:p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888200"/>
                  </a:ext>
                </a:extLst>
              </a:tr>
              <a:tr h="176349">
                <a:tc rowSpan="2"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Danilovgrad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AMV Provita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20065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Prima Vet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4468"/>
                  </a:ext>
                </a:extLst>
              </a:tr>
              <a:tr h="176349">
                <a:tc rowSpan="4"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Kolašin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 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697159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Ibričevina doo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389737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Saša Drljević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47535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Vaso Đurović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605644"/>
                  </a:ext>
                </a:extLst>
              </a:tr>
              <a:tr h="176349">
                <a:tc rowSpan="3"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Bijelo Polje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Bijelo Polje doo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033292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Grandov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634848"/>
                  </a:ext>
                </a:extLst>
              </a:tr>
              <a:tr h="176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Vet Sanus 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198013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Žabljak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Žabljak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30141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Šavnik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Nikšić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467562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Budva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Cetinje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280292"/>
                  </a:ext>
                </a:extLst>
              </a:tr>
              <a:tr h="187227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Kotor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Petričević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85739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Popović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546605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Ulcinj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Beni</a:t>
                      </a:r>
                    </a:p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Ibričevina</a:t>
                      </a:r>
                    </a:p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Montvet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305209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Tivat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54592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Zeta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29735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Rožaje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Vet Prom DEN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345180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Berane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 Nik 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45563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Plav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 Nik Vet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64024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Andrijevica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028832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Gusinje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188756"/>
                  </a:ext>
                </a:extLst>
              </a:tr>
              <a:tr h="176349"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cap="all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Petnjica</a:t>
                      </a:r>
                      <a:endParaRPr lang="en-US" sz="1100" b="1" cap="all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negativno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892830"/>
                  </a:ext>
                </a:extLst>
              </a:tr>
              <a:tr h="176349">
                <a:tc gridSpan="4"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UKUPNO: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4167649"/>
                  </a:ext>
                </a:extLst>
              </a:tr>
            </a:tbl>
          </a:graphicData>
        </a:graphic>
      </p:graphicFrame>
      <p:sp>
        <p:nvSpPr>
          <p:cNvPr id="2" name="Arrow: Left 1">
            <a:extLst>
              <a:ext uri="{FF2B5EF4-FFF2-40B4-BE49-F238E27FC236}">
                <a16:creationId xmlns:a16="http://schemas.microsoft.com/office/drawing/2014/main" id="{6FD64F97-2C14-89A0-5838-E153547EE657}"/>
              </a:ext>
            </a:extLst>
          </p:cNvPr>
          <p:cNvSpPr/>
          <p:nvPr/>
        </p:nvSpPr>
        <p:spPr>
          <a:xfrm>
            <a:off x="7227189" y="1451686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8BF16A87-7A1B-6BD1-C1B4-50FC5B3A4D4B}"/>
              </a:ext>
            </a:extLst>
          </p:cNvPr>
          <p:cNvSpPr/>
          <p:nvPr/>
        </p:nvSpPr>
        <p:spPr>
          <a:xfrm>
            <a:off x="7230618" y="2626718"/>
            <a:ext cx="457200" cy="21907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7FADFC9C-9D85-3A96-EAA5-DF3F6ADA4679}"/>
              </a:ext>
            </a:extLst>
          </p:cNvPr>
          <p:cNvSpPr/>
          <p:nvPr/>
        </p:nvSpPr>
        <p:spPr>
          <a:xfrm>
            <a:off x="7185279" y="5658722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26E30296-92B9-2251-151D-7B451C4FE72F}"/>
              </a:ext>
            </a:extLst>
          </p:cNvPr>
          <p:cNvSpPr/>
          <p:nvPr/>
        </p:nvSpPr>
        <p:spPr>
          <a:xfrm>
            <a:off x="7206234" y="5828638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C6069EDC-E0FB-4372-F516-5BB8D5ED41C3}"/>
              </a:ext>
            </a:extLst>
          </p:cNvPr>
          <p:cNvSpPr/>
          <p:nvPr/>
        </p:nvSpPr>
        <p:spPr>
          <a:xfrm>
            <a:off x="7227189" y="6004848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1A3AF55-6F65-1F37-9571-D66E3446D612}"/>
              </a:ext>
            </a:extLst>
          </p:cNvPr>
          <p:cNvSpPr/>
          <p:nvPr/>
        </p:nvSpPr>
        <p:spPr>
          <a:xfrm>
            <a:off x="7227189" y="6186568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A2B80447-32A9-AB1F-E55F-015BB9C5FE44}"/>
              </a:ext>
            </a:extLst>
          </p:cNvPr>
          <p:cNvSpPr/>
          <p:nvPr/>
        </p:nvSpPr>
        <p:spPr>
          <a:xfrm>
            <a:off x="7206234" y="4976782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3239EA68-F950-94D6-F476-B6146CFFDFAE}"/>
              </a:ext>
            </a:extLst>
          </p:cNvPr>
          <p:cNvSpPr/>
          <p:nvPr/>
        </p:nvSpPr>
        <p:spPr>
          <a:xfrm>
            <a:off x="7194423" y="5185307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901B000F-44A8-23F7-2235-26826D0BD139}"/>
              </a:ext>
            </a:extLst>
          </p:cNvPr>
          <p:cNvSpPr/>
          <p:nvPr/>
        </p:nvSpPr>
        <p:spPr>
          <a:xfrm>
            <a:off x="7185279" y="5485659"/>
            <a:ext cx="457200" cy="219073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67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9" grpId="0" animBg="1"/>
      <p:bldP spid="14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37FF848-25A5-1372-6B1B-9E3F299C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366FE8B-96C0-BDA1-7BCB-8F7F0D502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81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C1C0F8FD-829E-E6CD-F7D0-859D746D1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24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12B44D83-0A31-B113-A1F4-CFE8B34A39C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972367"/>
              </p:ext>
            </p:extLst>
          </p:nvPr>
        </p:nvGraphicFramePr>
        <p:xfrm>
          <a:off x="762000" y="1371600"/>
          <a:ext cx="7848601" cy="4724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622201401"/>
                    </a:ext>
                  </a:extLst>
                </a:gridCol>
                <a:gridCol w="2633272">
                  <a:extLst>
                    <a:ext uri="{9D8B030D-6E8A-4147-A177-3AD203B41FA5}">
                      <a16:colId xmlns:a16="http://schemas.microsoft.com/office/drawing/2014/main" val="2731899349"/>
                    </a:ext>
                  </a:extLst>
                </a:gridCol>
                <a:gridCol w="1724347">
                  <a:extLst>
                    <a:ext uri="{9D8B030D-6E8A-4147-A177-3AD203B41FA5}">
                      <a16:colId xmlns:a16="http://schemas.microsoft.com/office/drawing/2014/main" val="1960446040"/>
                    </a:ext>
                  </a:extLst>
                </a:gridCol>
                <a:gridCol w="1509782">
                  <a:extLst>
                    <a:ext uri="{9D8B030D-6E8A-4147-A177-3AD203B41FA5}">
                      <a16:colId xmlns:a16="http://schemas.microsoft.com/office/drawing/2014/main" val="1581947643"/>
                    </a:ext>
                  </a:extLst>
                </a:gridCol>
              </a:tblGrid>
              <a:tr h="5514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Opština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Veterinarska ambulanta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Broj ispitanih uzoraka po VA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 opštini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extLst>
                  <a:ext uri="{0D108BD9-81ED-4DB2-BD59-A6C34878D82A}">
                    <a16:rowId xmlns:a16="http://schemas.microsoft.com/office/drawing/2014/main" val="3075101379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POPOVIC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976505"/>
                  </a:ext>
                </a:extLst>
              </a:tr>
              <a:tr h="21962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BERANE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Berane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249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Dr Ralević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595532"/>
                  </a:ext>
                </a:extLst>
              </a:tr>
              <a:tr h="219629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BIJELO POLJE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Bijelo Polje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241708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Grandov</a:t>
                      </a:r>
                      <a:endParaRPr lang="sr-Latn-M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685709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VET SANUS</a:t>
                      </a:r>
                      <a:endParaRPr lang="sr-Latn-M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094071"/>
                  </a:ext>
                </a:extLst>
              </a:tr>
              <a:tr h="21962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DANILOVGRAD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Prima-Vet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311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Naša Farma DOO</a:t>
                      </a:r>
                      <a:endParaRPr lang="sr-Latn-M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784078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KOLAŠIN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SASA DRLJEVIC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252016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KOTOR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Petričević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901511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MOJKOVAC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Dr Vaso Đurović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087883"/>
                  </a:ext>
                </a:extLst>
              </a:tr>
              <a:tr h="21962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NIKŠIĆ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Nikšić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2334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Mićunović</a:t>
                      </a:r>
                      <a:endParaRPr lang="sr-Latn-M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15035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PLJEVLJA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Savić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100753"/>
                  </a:ext>
                </a:extLst>
              </a:tr>
              <a:tr h="219629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PODGORICA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Ibričevina doo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171237"/>
                  </a:ext>
                </a:extLst>
              </a:tr>
              <a:tr h="219629"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Montvet</a:t>
                      </a:r>
                      <a:endParaRPr lang="sr-Latn-ME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819428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TUZI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Animavet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565637"/>
                  </a:ext>
                </a:extLst>
              </a:tr>
              <a:tr h="21962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ZETA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 Montvet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sr-Latn-ME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60770"/>
                  </a:ext>
                </a:extLst>
              </a:tr>
              <a:tr h="219629">
                <a:tc grid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sr-Latn-ME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UKUPNO ISPITANO UZORAKA U CG:</a:t>
                      </a:r>
                      <a:endParaRPr lang="sr-Latn-ME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r-Latn-M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sr-Latn-ME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330- negativno</a:t>
                      </a:r>
                      <a:endParaRPr lang="sr-Latn-ME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688" marR="40688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831902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3F4AE28A-8248-44FB-9839-6A6C5A2ED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77825"/>
            <a:ext cx="8382000" cy="61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dirty="0">
                <a:latin typeface="+mj-lt"/>
              </a:rPr>
              <a:t>Afrička</a:t>
            </a:r>
            <a:r>
              <a:rPr lang="sr-Latn-CS" altLang="en-US" dirty="0">
                <a:latin typeface="+mj-lt"/>
              </a:rPr>
              <a:t> kuga svinja</a:t>
            </a:r>
            <a:r>
              <a:rPr lang="sr-Latn-ME" altLang="en-US" dirty="0">
                <a:latin typeface="+mj-lt"/>
              </a:rPr>
              <a:t> - domaće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svinje</a:t>
            </a:r>
            <a:r>
              <a:rPr lang="en-US" altLang="en-US" dirty="0">
                <a:latin typeface="+mj-lt"/>
              </a:rPr>
              <a:t> - </a:t>
            </a:r>
            <a:r>
              <a:rPr lang="sr-Latn-ME" altLang="en-US" dirty="0">
                <a:latin typeface="+mj-lt"/>
              </a:rPr>
              <a:t>pasivni</a:t>
            </a:r>
            <a:r>
              <a:rPr lang="en-US" altLang="en-US" dirty="0">
                <a:latin typeface="+mj-lt"/>
              </a:rPr>
              <a:t> </a:t>
            </a:r>
            <a:r>
              <a:rPr lang="en-US" altLang="en-US" dirty="0" err="1">
                <a:latin typeface="+mj-lt"/>
              </a:rPr>
              <a:t>nadzor</a:t>
            </a:r>
            <a:r>
              <a:rPr lang="en-US" altLang="en-US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32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C8ABEB7-0270-2462-CD5B-A023BDCEF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4">
            <a:extLst>
              <a:ext uri="{FF2B5EF4-FFF2-40B4-BE49-F238E27FC236}">
                <a16:creationId xmlns:a16="http://schemas.microsoft.com/office/drawing/2014/main" id="{AADBE126-C1FC-03C7-FB8F-B8A40199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81000"/>
            <a:ext cx="7239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Bruceloza ovaca 2025.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4825" name="TextBox 5">
            <a:extLst>
              <a:ext uri="{FF2B5EF4-FFF2-40B4-BE49-F238E27FC236}">
                <a16:creationId xmlns:a16="http://schemas.microsoft.com/office/drawing/2014/main" id="{A0BA05F4-55E9-D971-44C1-0DE3F0A5A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1095375"/>
            <a:ext cx="3429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Prvi put u zemlji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Gornje Mrke, Bioče, Podgorica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03.05.2025.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Prijava sumnje / humani slučaj</a:t>
            </a:r>
            <a:endParaRPr lang="sr-Latn-ME" altLang="en-US" sz="1600" dirty="0">
              <a:solidFill>
                <a:prstClr val="black"/>
              </a:solidFill>
              <a:latin typeface="Gill Sans MT" panose="020B0502020104020203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08.05.2025. </a:t>
            </a:r>
          </a:p>
          <a:p>
            <a:pPr lvl="0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Uzorkovanje na gazdinstvu</a:t>
            </a: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: </a:t>
            </a:r>
          </a:p>
          <a:p>
            <a:pPr lvl="0">
              <a:spcBef>
                <a:spcPct val="0"/>
              </a:spcBef>
              <a:buClrTx/>
              <a:buSzTx/>
              <a:buNone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131 ovca + 8 goveda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13.05.2025.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41 seropozitivna ovca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(RBT, iELISA, cELISA, RVK)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lvl="0">
              <a:spcBef>
                <a:spcPct val="0"/>
              </a:spcBef>
              <a:buClrTx/>
              <a:buSzTx/>
              <a:buNone/>
              <a:defRPr/>
            </a:pPr>
            <a:r>
              <a:rPr lang="sr-Latn-ME" altLang="en-US" sz="1600" dirty="0">
                <a:solidFill>
                  <a:prstClr val="black"/>
                </a:solidFill>
                <a:latin typeface="Gill Sans MT" panose="020B0502020104020203"/>
              </a:rPr>
              <a:t>20.05.2025.</a:t>
            </a:r>
          </a:p>
          <a:p>
            <a:pPr lvl="0">
              <a:spcBef>
                <a:spcPct val="0"/>
              </a:spcBef>
              <a:buClrTx/>
              <a:buSzTx/>
              <a:buNone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Eutanazija cijelog stada – 225 jedinki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Izvršena DDD gazdinstva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ME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M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Izolovana i tipizirana </a:t>
            </a:r>
            <a:r>
              <a:rPr kumimoji="0" lang="sr-Latn-ME" alt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B. melitensis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ADF4D-CE46-1C7D-972D-44B1D8D154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66" t="11482" r="23333" b="14445"/>
          <a:stretch/>
        </p:blipFill>
        <p:spPr>
          <a:xfrm>
            <a:off x="76200" y="1066800"/>
            <a:ext cx="5257800" cy="5150871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92931432-0CE9-C209-42DD-5A241091E335}"/>
              </a:ext>
            </a:extLst>
          </p:cNvPr>
          <p:cNvSpPr/>
          <p:nvPr/>
        </p:nvSpPr>
        <p:spPr>
          <a:xfrm>
            <a:off x="1981200" y="4267200"/>
            <a:ext cx="457200" cy="2286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0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E18BA-C14E-081C-F79E-7B022D9F5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62F6BE01-0616-049B-476E-CCECF534E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708081"/>
              </p:ext>
            </p:extLst>
          </p:nvPr>
        </p:nvGraphicFramePr>
        <p:xfrm>
          <a:off x="879894" y="1295400"/>
          <a:ext cx="7239000" cy="3657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129">
                  <a:extLst>
                    <a:ext uri="{9D8B030D-6E8A-4147-A177-3AD203B41FA5}">
                      <a16:colId xmlns:a16="http://schemas.microsoft.com/office/drawing/2014/main" val="2398680485"/>
                    </a:ext>
                  </a:extLst>
                </a:gridCol>
                <a:gridCol w="2585871">
                  <a:extLst>
                    <a:ext uri="{9D8B030D-6E8A-4147-A177-3AD203B41FA5}">
                      <a16:colId xmlns:a16="http://schemas.microsoft.com/office/drawing/2014/main" val="77769833"/>
                    </a:ext>
                  </a:extLst>
                </a:gridCol>
              </a:tblGrid>
              <a:tr h="301051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fr-FR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1832256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Vrsta životinje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dirty="0"/>
                        <a:t>ovce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26523795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dirty="0"/>
                        <a:t>Broj stada sa pozitivnim životinjama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1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186781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 dirty="0"/>
                        <a:t>Broj seropozitivnih životinja (RB, CFT, iELISA, cELISA)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41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67384899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dirty="0"/>
                        <a:t>Broj seronegativnih životinja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90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7023459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dirty="0"/>
                        <a:t>Broj jagnjadi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94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3723576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Broj eutanaziranih životinja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225 (cijelo stado)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7549034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 dirty="0"/>
                        <a:t>Bakterijska izolacija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pozitivno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55024384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 dirty="0"/>
                        <a:t>Real-Time PCR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pozitivno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2739843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/>
                        <a:t>Multiplex PCR assay (Bruce-ladder)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i="1" dirty="0"/>
                        <a:t>Brucella melitensis</a:t>
                      </a:r>
                      <a:endParaRPr lang="fr-FR" sz="1500" i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4069494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Kontaktna i potencijalno kontaktna stada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negativno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0709706"/>
                  </a:ext>
                </a:extLst>
              </a:tr>
              <a:tr h="305175">
                <a:tc>
                  <a:txBody>
                    <a:bodyPr/>
                    <a:lstStyle/>
                    <a:p>
                      <a:r>
                        <a:rPr lang="sr-Latn-ME" sz="1500" dirty="0"/>
                        <a:t>Izvor infekcije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dirty="0"/>
                        <a:t>nepoznat</a:t>
                      </a:r>
                      <a:endParaRPr lang="fr-FR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289673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C4F068-FF48-66A1-C33F-8A0D6D15B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668875"/>
              </p:ext>
            </p:extLst>
          </p:nvPr>
        </p:nvGraphicFramePr>
        <p:xfrm>
          <a:off x="866956" y="4727586"/>
          <a:ext cx="72390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2699">
                  <a:extLst>
                    <a:ext uri="{9D8B030D-6E8A-4147-A177-3AD203B41FA5}">
                      <a16:colId xmlns:a16="http://schemas.microsoft.com/office/drawing/2014/main" val="863537303"/>
                    </a:ext>
                  </a:extLst>
                </a:gridCol>
                <a:gridCol w="2606301">
                  <a:extLst>
                    <a:ext uri="{9D8B030D-6E8A-4147-A177-3AD203B41FA5}">
                      <a16:colId xmlns:a16="http://schemas.microsoft.com/office/drawing/2014/main" val="156624330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ME" sz="1500" b="0" dirty="0">
                          <a:solidFill>
                            <a:schemeClr val="tx1"/>
                          </a:solidFill>
                        </a:rPr>
                        <a:t>Broj slučajeva u humanoj populaciji</a:t>
                      </a:r>
                      <a:endParaRPr lang="fr-FR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15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FR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05662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B38778E-C14F-71A7-CFE9-02EA47B7E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894" y="609600"/>
            <a:ext cx="7239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sr-Latn-ME" altLang="en-US" b="1" dirty="0">
                <a:latin typeface="+mj-lt"/>
              </a:rPr>
              <a:t>Bruceloza ovaca 2025.</a:t>
            </a:r>
            <a:endParaRPr lang="en-US" alt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485846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3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8035</TotalTime>
  <Words>1776</Words>
  <Application>Microsoft Office PowerPoint</Application>
  <PresentationFormat>On-screen Show (4:3)</PresentationFormat>
  <Paragraphs>792</Paragraphs>
  <Slides>33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Bookman Old Style</vt:lpstr>
      <vt:lpstr>Calibri</vt:lpstr>
      <vt:lpstr>Calibri Light</vt:lpstr>
      <vt:lpstr>Gill Sans MT</vt:lpstr>
      <vt:lpstr>Marianne</vt:lpstr>
      <vt:lpstr>Times New Roman</vt:lpstr>
      <vt:lpstr>Wingdings</vt:lpstr>
      <vt:lpstr>Wingdings 3</vt:lpstr>
      <vt:lpstr>Gallery</vt:lpstr>
      <vt:lpstr>Retrospect</vt:lpstr>
      <vt:lpstr>1_Gallery</vt:lpstr>
      <vt:lpstr>Chart</vt:lpstr>
      <vt:lpstr>   Epizootiološka situacija  u Crnoj Gori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MNNews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Lausevic</dc:creator>
  <cp:lastModifiedBy>Dejan Lausevic</cp:lastModifiedBy>
  <cp:revision>460</cp:revision>
  <dcterms:created xsi:type="dcterms:W3CDTF">2005-03-28T19:16:24Z</dcterms:created>
  <dcterms:modified xsi:type="dcterms:W3CDTF">2026-05-08T06:15:51Z</dcterms:modified>
</cp:coreProperties>
</file>